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d56d4229d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74a558ccc4197"/>
  </p:sldMasterIdLst>
  <p:sldIdLst>
    <p:sldId xmlns:r="http://schemas.openxmlformats.org/officeDocument/2006/relationships" id="256" r:id="R4ff65cc1a1884ca7"/>
    <p:sldId xmlns:r="http://schemas.openxmlformats.org/officeDocument/2006/relationships" id="257" r:id="R89dde5767bf844d3"/>
    <p:sldId xmlns:r="http://schemas.openxmlformats.org/officeDocument/2006/relationships" id="258" r:id="R8fe2f4e5366f4025"/>
    <p:sldId xmlns:r="http://schemas.openxmlformats.org/officeDocument/2006/relationships" id="259" r:id="R3e97138c81ab4677"/>
    <p:sldId xmlns:r="http://schemas.openxmlformats.org/officeDocument/2006/relationships" id="260" r:id="R3dedc010c78f43d9"/>
    <p:sldId xmlns:r="http://schemas.openxmlformats.org/officeDocument/2006/relationships" id="261" r:id="R22643400dfda49a1"/>
    <p:sldId xmlns:r="http://schemas.openxmlformats.org/officeDocument/2006/relationships" id="262" r:id="Rf71fd0f66c69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74a558ccc4197" /><Relationship Type="http://schemas.openxmlformats.org/officeDocument/2006/relationships/slide" Target="/ppt/slides/slide1.xml" Id="R4ff65cc1a1884ca7" /><Relationship Type="http://schemas.openxmlformats.org/officeDocument/2006/relationships/slide" Target="/ppt/slides/slide2.xml" Id="R89dde5767bf844d3" /><Relationship Type="http://schemas.openxmlformats.org/officeDocument/2006/relationships/slide" Target="/ppt/slides/slide3.xml" Id="R8fe2f4e5366f4025" /><Relationship Type="http://schemas.openxmlformats.org/officeDocument/2006/relationships/slide" Target="/ppt/slides/slide4.xml" Id="R3e97138c81ab4677" /><Relationship Type="http://schemas.openxmlformats.org/officeDocument/2006/relationships/slide" Target="/ppt/slides/slide5.xml" Id="R3dedc010c78f43d9" /><Relationship Type="http://schemas.openxmlformats.org/officeDocument/2006/relationships/slide" Target="/ppt/slides/slide6.xml" Id="R22643400dfda49a1" /><Relationship Type="http://schemas.openxmlformats.org/officeDocument/2006/relationships/slide" Target="/ppt/slides/slide7.xml" Id="Rf71fd0f66c69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2215c2658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035903bc54be2" /><Relationship Type="http://schemas.openxmlformats.org/officeDocument/2006/relationships/theme" Target="/ppt/slideMasters/theme/theme1.xml" Id="R2e3d3061fb9b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035903bc5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788e7e3e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8218c65dc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98a0f7a4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811c3f97e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8f5dba62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9d079581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26dd0fce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MML LOMELAND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MML LOMELAND MUR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12 384 232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2 076 278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Silurveien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