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978e7563c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db7e36df946b8"/>
  </p:sldMasterIdLst>
  <p:sldIdLst>
    <p:sldId xmlns:r="http://schemas.openxmlformats.org/officeDocument/2006/relationships" id="256" r:id="R04d272657d9c4b5d"/>
    <p:sldId xmlns:r="http://schemas.openxmlformats.org/officeDocument/2006/relationships" id="257" r:id="R742bce5360664a13"/>
    <p:sldId xmlns:r="http://schemas.openxmlformats.org/officeDocument/2006/relationships" id="258" r:id="R78086bd2c66e4360"/>
    <p:sldId xmlns:r="http://schemas.openxmlformats.org/officeDocument/2006/relationships" id="259" r:id="R2228152573f34896"/>
    <p:sldId xmlns:r="http://schemas.openxmlformats.org/officeDocument/2006/relationships" id="260" r:id="Ra23d748095d34f69"/>
    <p:sldId xmlns:r="http://schemas.openxmlformats.org/officeDocument/2006/relationships" id="261" r:id="R14a85de1519e4a7f"/>
    <p:sldId xmlns:r="http://schemas.openxmlformats.org/officeDocument/2006/relationships" id="262" r:id="R738939e9814c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db7e36df946b8" /><Relationship Type="http://schemas.openxmlformats.org/officeDocument/2006/relationships/slide" Target="/ppt/slides/slide1.xml" Id="R04d272657d9c4b5d" /><Relationship Type="http://schemas.openxmlformats.org/officeDocument/2006/relationships/slide" Target="/ppt/slides/slide2.xml" Id="R742bce5360664a13" /><Relationship Type="http://schemas.openxmlformats.org/officeDocument/2006/relationships/slide" Target="/ppt/slides/slide3.xml" Id="R78086bd2c66e4360" /><Relationship Type="http://schemas.openxmlformats.org/officeDocument/2006/relationships/slide" Target="/ppt/slides/slide4.xml" Id="R2228152573f34896" /><Relationship Type="http://schemas.openxmlformats.org/officeDocument/2006/relationships/slide" Target="/ppt/slides/slide5.xml" Id="Ra23d748095d34f69" /><Relationship Type="http://schemas.openxmlformats.org/officeDocument/2006/relationships/slide" Target="/ppt/slides/slide6.xml" Id="R14a85de1519e4a7f" /><Relationship Type="http://schemas.openxmlformats.org/officeDocument/2006/relationships/slide" Target="/ppt/slides/slide7.xml" Id="R738939e9814c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ddc93cc6c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d5247644430f" /><Relationship Type="http://schemas.openxmlformats.org/officeDocument/2006/relationships/theme" Target="/ppt/slideMasters/theme/theme1.xml" Id="R02492085ffa74c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4d5247644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8734c284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0b85a9a3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5f8723d82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818955c0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7eacfc2c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4fcbacb47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f5889f11c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ARNE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16 546 211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16 546 211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VAKA KJELL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Kvernhusrenen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AS</a:t>
            </a:r>
          </a:p>
        </p:txBody>
      </p:sp>
    </p:spTree>
  </p:cSld>
  <p:clrMapOvr>
    <a:masterClrMapping xmlns:a="http://schemas.openxmlformats.org/drawingml/2006/main"/>
  </p:clrMapOvr>
</p:sld>
</file>