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35c5ba818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2fac38d47e421c"/>
  </p:sldMasterIdLst>
  <p:sldIdLst>
    <p:sldId xmlns:r="http://schemas.openxmlformats.org/officeDocument/2006/relationships" id="256" r:id="R2817f345553d487c"/>
    <p:sldId xmlns:r="http://schemas.openxmlformats.org/officeDocument/2006/relationships" id="257" r:id="R555364d351354c7e"/>
    <p:sldId xmlns:r="http://schemas.openxmlformats.org/officeDocument/2006/relationships" id="258" r:id="Rdb9e38e500474a83"/>
    <p:sldId xmlns:r="http://schemas.openxmlformats.org/officeDocument/2006/relationships" id="259" r:id="R450b675997a248ce"/>
    <p:sldId xmlns:r="http://schemas.openxmlformats.org/officeDocument/2006/relationships" id="260" r:id="R724b2f989c064aae"/>
    <p:sldId xmlns:r="http://schemas.openxmlformats.org/officeDocument/2006/relationships" id="261" r:id="R36272c8ca7d840f7"/>
    <p:sldId xmlns:r="http://schemas.openxmlformats.org/officeDocument/2006/relationships" id="262" r:id="Rcf145bd163f34e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fac38d47e421c" /><Relationship Type="http://schemas.openxmlformats.org/officeDocument/2006/relationships/slide" Target="/ppt/slides/slide1.xml" Id="R2817f345553d487c" /><Relationship Type="http://schemas.openxmlformats.org/officeDocument/2006/relationships/slide" Target="/ppt/slides/slide2.xml" Id="R555364d351354c7e" /><Relationship Type="http://schemas.openxmlformats.org/officeDocument/2006/relationships/slide" Target="/ppt/slides/slide3.xml" Id="Rdb9e38e500474a83" /><Relationship Type="http://schemas.openxmlformats.org/officeDocument/2006/relationships/slide" Target="/ppt/slides/slide4.xml" Id="R450b675997a248ce" /><Relationship Type="http://schemas.openxmlformats.org/officeDocument/2006/relationships/slide" Target="/ppt/slides/slide5.xml" Id="R724b2f989c064aae" /><Relationship Type="http://schemas.openxmlformats.org/officeDocument/2006/relationships/slide" Target="/ppt/slides/slide6.xml" Id="R36272c8ca7d840f7" /><Relationship Type="http://schemas.openxmlformats.org/officeDocument/2006/relationships/slide" Target="/ppt/slides/slide7.xml" Id="Rcf145bd163f34e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85039d7ea47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3650d0df94570" /><Relationship Type="http://schemas.openxmlformats.org/officeDocument/2006/relationships/theme" Target="/ppt/slideMasters/theme/theme1.xml" Id="R9b03f4c37729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b3650d0df9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79e3201084c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063e8b9fd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cf3d38c4d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437939db40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3c79bab69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5a7a331104a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9b73601be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GRIPOM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GRIPOM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513 717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MÆHLUM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Mæhlum, Lunden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921 075 286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GRIPOM AS</a:t>
            </a:r>
          </a:p>
        </p:txBody>
      </p:sp>
    </p:spTree>
  </p:cSld>
  <p:clrMapOvr>
    <a:masterClrMapping xmlns:a="http://schemas.openxmlformats.org/drawingml/2006/main"/>
  </p:clrMapOvr>
</p:sld>
</file>