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95ac5aece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eea67af0c4b1b"/>
  </p:sldMasterIdLst>
  <p:sldIdLst>
    <p:sldId xmlns:r="http://schemas.openxmlformats.org/officeDocument/2006/relationships" id="256" r:id="R1c5c0902ead2418c"/>
    <p:sldId xmlns:r="http://schemas.openxmlformats.org/officeDocument/2006/relationships" id="257" r:id="R7ee75d9b32714be4"/>
    <p:sldId xmlns:r="http://schemas.openxmlformats.org/officeDocument/2006/relationships" id="258" r:id="R55260c82fcea4e9a"/>
    <p:sldId xmlns:r="http://schemas.openxmlformats.org/officeDocument/2006/relationships" id="259" r:id="Rb4775598de8347bd"/>
    <p:sldId xmlns:r="http://schemas.openxmlformats.org/officeDocument/2006/relationships" id="260" r:id="Rc101ce401e2949e4"/>
    <p:sldId xmlns:r="http://schemas.openxmlformats.org/officeDocument/2006/relationships" id="261" r:id="Re75e8f9e91db4acb"/>
    <p:sldId xmlns:r="http://schemas.openxmlformats.org/officeDocument/2006/relationships" id="262" r:id="Rcd77bb209f49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eea67af0c4b1b" /><Relationship Type="http://schemas.openxmlformats.org/officeDocument/2006/relationships/slide" Target="/ppt/slides/slide1.xml" Id="R1c5c0902ead2418c" /><Relationship Type="http://schemas.openxmlformats.org/officeDocument/2006/relationships/slide" Target="/ppt/slides/slide2.xml" Id="R7ee75d9b32714be4" /><Relationship Type="http://schemas.openxmlformats.org/officeDocument/2006/relationships/slide" Target="/ppt/slides/slide3.xml" Id="R55260c82fcea4e9a" /><Relationship Type="http://schemas.openxmlformats.org/officeDocument/2006/relationships/slide" Target="/ppt/slides/slide4.xml" Id="Rb4775598de8347bd" /><Relationship Type="http://schemas.openxmlformats.org/officeDocument/2006/relationships/slide" Target="/ppt/slides/slide5.xml" Id="Rc101ce401e2949e4" /><Relationship Type="http://schemas.openxmlformats.org/officeDocument/2006/relationships/slide" Target="/ppt/slides/slide6.xml" Id="Re75e8f9e91db4acb" /><Relationship Type="http://schemas.openxmlformats.org/officeDocument/2006/relationships/slide" Target="/ppt/slides/slide7.xml" Id="Rcd77bb209f49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bc8643532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53f69baa46a7" /><Relationship Type="http://schemas.openxmlformats.org/officeDocument/2006/relationships/theme" Target="/ppt/slideMasters/theme/theme1.xml" Id="R7960538db5fd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c53f69baa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259b21e3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612ea16fc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1fc10206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a790118d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80338693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9ca10a51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18610a52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UNDHEIM &amp; TJESSEM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&amp; TJESSEM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1 957 476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TJESSEM LARS OVE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RANDI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Noredalen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lars.ove.tjessem@gmail.com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921 075 340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