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e96d00f3b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d93ede14748cc"/>
  </p:sldMasterIdLst>
  <p:sldIdLst>
    <p:sldId xmlns:r="http://schemas.openxmlformats.org/officeDocument/2006/relationships" id="256" r:id="Rd50843f5ff984afe"/>
    <p:sldId xmlns:r="http://schemas.openxmlformats.org/officeDocument/2006/relationships" id="257" r:id="R2dec2f7d987c4ad6"/>
    <p:sldId xmlns:r="http://schemas.openxmlformats.org/officeDocument/2006/relationships" id="258" r:id="Ra291652191f04b4b"/>
    <p:sldId xmlns:r="http://schemas.openxmlformats.org/officeDocument/2006/relationships" id="259" r:id="R1c44a4815cf24829"/>
    <p:sldId xmlns:r="http://schemas.openxmlformats.org/officeDocument/2006/relationships" id="260" r:id="Re6e79f46060f4bf6"/>
    <p:sldId xmlns:r="http://schemas.openxmlformats.org/officeDocument/2006/relationships" id="261" r:id="R2a2011729f834a28"/>
    <p:sldId xmlns:r="http://schemas.openxmlformats.org/officeDocument/2006/relationships" id="262" r:id="Rcf253579ae4b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d93ede14748cc" /><Relationship Type="http://schemas.openxmlformats.org/officeDocument/2006/relationships/slide" Target="/ppt/slides/slide1.xml" Id="Rd50843f5ff984afe" /><Relationship Type="http://schemas.openxmlformats.org/officeDocument/2006/relationships/slide" Target="/ppt/slides/slide2.xml" Id="R2dec2f7d987c4ad6" /><Relationship Type="http://schemas.openxmlformats.org/officeDocument/2006/relationships/slide" Target="/ppt/slides/slide3.xml" Id="Ra291652191f04b4b" /><Relationship Type="http://schemas.openxmlformats.org/officeDocument/2006/relationships/slide" Target="/ppt/slides/slide4.xml" Id="R1c44a4815cf24829" /><Relationship Type="http://schemas.openxmlformats.org/officeDocument/2006/relationships/slide" Target="/ppt/slides/slide5.xml" Id="Re6e79f46060f4bf6" /><Relationship Type="http://schemas.openxmlformats.org/officeDocument/2006/relationships/slide" Target="/ppt/slides/slide6.xml" Id="R2a2011729f834a28" /><Relationship Type="http://schemas.openxmlformats.org/officeDocument/2006/relationships/slide" Target="/ppt/slides/slide7.xml" Id="Rcf253579ae4b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d835a76bb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01a232784c2d" /><Relationship Type="http://schemas.openxmlformats.org/officeDocument/2006/relationships/theme" Target="/ppt/slideMasters/theme/theme1.xml" Id="Re0a525874813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401a23278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fbb11c2db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e76366917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0549d7da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3bcc7ab1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29e5b4a3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d0219e5f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8475024b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13/16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13/16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13/16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13/16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13/16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13/16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29 671 507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35 993 060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13/16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TOR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13/16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Furubråtveien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921 078 528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13/16 HOLDING AS</a:t>
            </a:r>
          </a:p>
        </p:txBody>
      </p:sp>
    </p:spTree>
  </p:cSld>
  <p:clrMapOvr>
    <a:masterClrMapping xmlns:a="http://schemas.openxmlformats.org/drawingml/2006/main"/>
  </p:clrMapOvr>
</p:sld>
</file>