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62714003d240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4c0d462849497e"/>
  </p:sldMasterIdLst>
  <p:sldIdLst>
    <p:sldId xmlns:r="http://schemas.openxmlformats.org/officeDocument/2006/relationships" id="256" r:id="R29e706a9a2a8464e"/>
    <p:sldId xmlns:r="http://schemas.openxmlformats.org/officeDocument/2006/relationships" id="257" r:id="Rbdc468555f81415f"/>
    <p:sldId xmlns:r="http://schemas.openxmlformats.org/officeDocument/2006/relationships" id="258" r:id="R17a90525c9bc45d5"/>
    <p:sldId xmlns:r="http://schemas.openxmlformats.org/officeDocument/2006/relationships" id="259" r:id="Rc5a144bf2a66453d"/>
    <p:sldId xmlns:r="http://schemas.openxmlformats.org/officeDocument/2006/relationships" id="260" r:id="Rfbd4b8acf5e847dd"/>
    <p:sldId xmlns:r="http://schemas.openxmlformats.org/officeDocument/2006/relationships" id="261" r:id="Rb27c340cf10547c7"/>
    <p:sldId xmlns:r="http://schemas.openxmlformats.org/officeDocument/2006/relationships" id="262" r:id="R2a16a6fa1f224a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4c0d462849497e" /><Relationship Type="http://schemas.openxmlformats.org/officeDocument/2006/relationships/slide" Target="/ppt/slides/slide1.xml" Id="R29e706a9a2a8464e" /><Relationship Type="http://schemas.openxmlformats.org/officeDocument/2006/relationships/slide" Target="/ppt/slides/slide2.xml" Id="Rbdc468555f81415f" /><Relationship Type="http://schemas.openxmlformats.org/officeDocument/2006/relationships/slide" Target="/ppt/slides/slide3.xml" Id="R17a90525c9bc45d5" /><Relationship Type="http://schemas.openxmlformats.org/officeDocument/2006/relationships/slide" Target="/ppt/slides/slide4.xml" Id="Rc5a144bf2a66453d" /><Relationship Type="http://schemas.openxmlformats.org/officeDocument/2006/relationships/slide" Target="/ppt/slides/slide5.xml" Id="Rfbd4b8acf5e847dd" /><Relationship Type="http://schemas.openxmlformats.org/officeDocument/2006/relationships/slide" Target="/ppt/slides/slide6.xml" Id="Rb27c340cf10547c7" /><Relationship Type="http://schemas.openxmlformats.org/officeDocument/2006/relationships/slide" Target="/ppt/slides/slide7.xml" Id="R2a16a6fa1f224a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f7d568fde04b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f892f1e1848f0" /><Relationship Type="http://schemas.openxmlformats.org/officeDocument/2006/relationships/theme" Target="/ppt/slideMasters/theme/theme1.xml" Id="R764f41e8a89b4f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4f892f1e1848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9f932d2ba4d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9bf077d0e4e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19d83f0ad46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95301ea414a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4d2f63cac4d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efcf8a8fc42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06a90498a4a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CENTOPIA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CENTOPIA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CENTOPIA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CENTOPIA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CENTOPIA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CENTOPIA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2 724 954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1 529 152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1 055 252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28 819 408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56 439 174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CENTOPIA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 LARS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CENTOPIA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Østerliveien 13C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921 078 595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CENTOPIA AS</a:t>
            </a:r>
          </a:p>
        </p:txBody>
      </p:sp>
    </p:spTree>
  </p:cSld>
  <p:clrMapOvr>
    <a:masterClrMapping xmlns:a="http://schemas.openxmlformats.org/drawingml/2006/main"/>
  </p:clrMapOvr>
</p:sld>
</file>