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71cc179d62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95fd7f0114d4d"/>
  </p:sldMasterIdLst>
  <p:sldIdLst>
    <p:sldId xmlns:r="http://schemas.openxmlformats.org/officeDocument/2006/relationships" id="256" r:id="R6e0932e9ec054350"/>
    <p:sldId xmlns:r="http://schemas.openxmlformats.org/officeDocument/2006/relationships" id="257" r:id="R56388028c49f4de5"/>
    <p:sldId xmlns:r="http://schemas.openxmlformats.org/officeDocument/2006/relationships" id="258" r:id="Rda555f0335254566"/>
    <p:sldId xmlns:r="http://schemas.openxmlformats.org/officeDocument/2006/relationships" id="259" r:id="R1fb573c90eff4811"/>
    <p:sldId xmlns:r="http://schemas.openxmlformats.org/officeDocument/2006/relationships" id="260" r:id="Rdaaf995ab083492b"/>
    <p:sldId xmlns:r="http://schemas.openxmlformats.org/officeDocument/2006/relationships" id="261" r:id="Rb75ef3e28fe64d17"/>
    <p:sldId xmlns:r="http://schemas.openxmlformats.org/officeDocument/2006/relationships" id="262" r:id="Rd029059c15bf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95fd7f0114d4d" /><Relationship Type="http://schemas.openxmlformats.org/officeDocument/2006/relationships/slide" Target="/ppt/slides/slide1.xml" Id="R6e0932e9ec054350" /><Relationship Type="http://schemas.openxmlformats.org/officeDocument/2006/relationships/slide" Target="/ppt/slides/slide2.xml" Id="R56388028c49f4de5" /><Relationship Type="http://schemas.openxmlformats.org/officeDocument/2006/relationships/slide" Target="/ppt/slides/slide3.xml" Id="Rda555f0335254566" /><Relationship Type="http://schemas.openxmlformats.org/officeDocument/2006/relationships/slide" Target="/ppt/slides/slide4.xml" Id="R1fb573c90eff4811" /><Relationship Type="http://schemas.openxmlformats.org/officeDocument/2006/relationships/slide" Target="/ppt/slides/slide5.xml" Id="Rdaaf995ab083492b" /><Relationship Type="http://schemas.openxmlformats.org/officeDocument/2006/relationships/slide" Target="/ppt/slides/slide6.xml" Id="Rb75ef3e28fe64d17" /><Relationship Type="http://schemas.openxmlformats.org/officeDocument/2006/relationships/slide" Target="/ppt/slides/slide7.xml" Id="Rd029059c15bf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9441ab1f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a443329c84d79" /><Relationship Type="http://schemas.openxmlformats.org/officeDocument/2006/relationships/theme" Target="/ppt/slideMasters/theme/theme1.xml" Id="Rb3ecea853c6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a443329c8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9c68b61c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5bf4a18b7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3e3f001b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89e86b59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8cb18a7b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51967f637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053e9a07d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IMJA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21 029 252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21 132 735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INGER METTE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JAN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Thoresens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IMJA HOLDING AS</a:t>
            </a:r>
          </a:p>
        </p:txBody>
      </p:sp>
    </p:spTree>
  </p:cSld>
  <p:clrMapOvr>
    <a:masterClrMapping xmlns:a="http://schemas.openxmlformats.org/drawingml/2006/main"/>
  </p:clrMapOvr>
</p:sld>
</file>