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543373d99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189f87da74402"/>
  </p:sldMasterIdLst>
  <p:sldIdLst>
    <p:sldId xmlns:r="http://schemas.openxmlformats.org/officeDocument/2006/relationships" id="256" r:id="R04167e2d1bad4cd1"/>
    <p:sldId xmlns:r="http://schemas.openxmlformats.org/officeDocument/2006/relationships" id="257" r:id="R4a6086a9df7a4fb6"/>
    <p:sldId xmlns:r="http://schemas.openxmlformats.org/officeDocument/2006/relationships" id="258" r:id="R960bb8bdb01a40a8"/>
    <p:sldId xmlns:r="http://schemas.openxmlformats.org/officeDocument/2006/relationships" id="259" r:id="R1daf4e8f930b44db"/>
    <p:sldId xmlns:r="http://schemas.openxmlformats.org/officeDocument/2006/relationships" id="260" r:id="R1353529af33e4589"/>
    <p:sldId xmlns:r="http://schemas.openxmlformats.org/officeDocument/2006/relationships" id="261" r:id="R84a1e4cc37a8438e"/>
    <p:sldId xmlns:r="http://schemas.openxmlformats.org/officeDocument/2006/relationships" id="262" r:id="Rba91435627b7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189f87da74402" /><Relationship Type="http://schemas.openxmlformats.org/officeDocument/2006/relationships/slide" Target="/ppt/slides/slide1.xml" Id="R04167e2d1bad4cd1" /><Relationship Type="http://schemas.openxmlformats.org/officeDocument/2006/relationships/slide" Target="/ppt/slides/slide2.xml" Id="R4a6086a9df7a4fb6" /><Relationship Type="http://schemas.openxmlformats.org/officeDocument/2006/relationships/slide" Target="/ppt/slides/slide3.xml" Id="R960bb8bdb01a40a8" /><Relationship Type="http://schemas.openxmlformats.org/officeDocument/2006/relationships/slide" Target="/ppt/slides/slide4.xml" Id="R1daf4e8f930b44db" /><Relationship Type="http://schemas.openxmlformats.org/officeDocument/2006/relationships/slide" Target="/ppt/slides/slide5.xml" Id="R1353529af33e4589" /><Relationship Type="http://schemas.openxmlformats.org/officeDocument/2006/relationships/slide" Target="/ppt/slides/slide6.xml" Id="R84a1e4cc37a8438e" /><Relationship Type="http://schemas.openxmlformats.org/officeDocument/2006/relationships/slide" Target="/ppt/slides/slide7.xml" Id="Rba91435627b7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b8de80941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f9f84bb6e4b71" /><Relationship Type="http://schemas.openxmlformats.org/officeDocument/2006/relationships/theme" Target="/ppt/slideMasters/theme/theme1.xml" Id="Rbf1245ded09b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bf9f84bb6e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fce1b23dd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7e30f55be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863b63cb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e477767af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d3a78167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7359c1dc8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0bb7830b8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LST REVISJON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3 966 573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