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0a64f2b2f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52ab1d2e3426e"/>
  </p:sldMasterIdLst>
  <p:sldIdLst>
    <p:sldId xmlns:r="http://schemas.openxmlformats.org/officeDocument/2006/relationships" id="256" r:id="R2eafd4c72cb046d6"/>
    <p:sldId xmlns:r="http://schemas.openxmlformats.org/officeDocument/2006/relationships" id="257" r:id="Racbc41fd95624e53"/>
    <p:sldId xmlns:r="http://schemas.openxmlformats.org/officeDocument/2006/relationships" id="258" r:id="R03a0f137c6e24704"/>
    <p:sldId xmlns:r="http://schemas.openxmlformats.org/officeDocument/2006/relationships" id="259" r:id="R120dec0115d24578"/>
    <p:sldId xmlns:r="http://schemas.openxmlformats.org/officeDocument/2006/relationships" id="260" r:id="R1bb59a1e8657495e"/>
    <p:sldId xmlns:r="http://schemas.openxmlformats.org/officeDocument/2006/relationships" id="261" r:id="R3331ecaf59ef400f"/>
    <p:sldId xmlns:r="http://schemas.openxmlformats.org/officeDocument/2006/relationships" id="262" r:id="Rec89b393bec3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52ab1d2e3426e" /><Relationship Type="http://schemas.openxmlformats.org/officeDocument/2006/relationships/slide" Target="/ppt/slides/slide1.xml" Id="R2eafd4c72cb046d6" /><Relationship Type="http://schemas.openxmlformats.org/officeDocument/2006/relationships/slide" Target="/ppt/slides/slide2.xml" Id="Racbc41fd95624e53" /><Relationship Type="http://schemas.openxmlformats.org/officeDocument/2006/relationships/slide" Target="/ppt/slides/slide3.xml" Id="R03a0f137c6e24704" /><Relationship Type="http://schemas.openxmlformats.org/officeDocument/2006/relationships/slide" Target="/ppt/slides/slide4.xml" Id="R120dec0115d24578" /><Relationship Type="http://schemas.openxmlformats.org/officeDocument/2006/relationships/slide" Target="/ppt/slides/slide5.xml" Id="R1bb59a1e8657495e" /><Relationship Type="http://schemas.openxmlformats.org/officeDocument/2006/relationships/slide" Target="/ppt/slides/slide6.xml" Id="R3331ecaf59ef400f" /><Relationship Type="http://schemas.openxmlformats.org/officeDocument/2006/relationships/slide" Target="/ppt/slides/slide7.xml" Id="Rec89b393bec3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fe4bdf580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989c495443ac" /><Relationship Type="http://schemas.openxmlformats.org/officeDocument/2006/relationships/theme" Target="/ppt/slideMasters/theme/theme1.xml" Id="Rdecea2e699db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9989c4954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ae485f66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283cf530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a561be69b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666d87d2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aa963977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22a27e42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1614bb79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HAMMERSLAND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