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e810f6a958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164e2c3184d3f"/>
  </p:sldMasterIdLst>
  <p:sldIdLst>
    <p:sldId xmlns:r="http://schemas.openxmlformats.org/officeDocument/2006/relationships" id="256" r:id="R2ac43646434f42b6"/>
    <p:sldId xmlns:r="http://schemas.openxmlformats.org/officeDocument/2006/relationships" id="257" r:id="Rc9bc82209c7d4772"/>
    <p:sldId xmlns:r="http://schemas.openxmlformats.org/officeDocument/2006/relationships" id="258" r:id="R65d219bb6d6f476e"/>
    <p:sldId xmlns:r="http://schemas.openxmlformats.org/officeDocument/2006/relationships" id="259" r:id="Rd4f8da2d6c44474e"/>
    <p:sldId xmlns:r="http://schemas.openxmlformats.org/officeDocument/2006/relationships" id="260" r:id="Rf8eed7ad0b904b78"/>
    <p:sldId xmlns:r="http://schemas.openxmlformats.org/officeDocument/2006/relationships" id="261" r:id="R82f7907d531c4b52"/>
    <p:sldId xmlns:r="http://schemas.openxmlformats.org/officeDocument/2006/relationships" id="262" r:id="R91074d5224cb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164e2c3184d3f" /><Relationship Type="http://schemas.openxmlformats.org/officeDocument/2006/relationships/slide" Target="/ppt/slides/slide1.xml" Id="R2ac43646434f42b6" /><Relationship Type="http://schemas.openxmlformats.org/officeDocument/2006/relationships/slide" Target="/ppt/slides/slide2.xml" Id="Rc9bc82209c7d4772" /><Relationship Type="http://schemas.openxmlformats.org/officeDocument/2006/relationships/slide" Target="/ppt/slides/slide3.xml" Id="R65d219bb6d6f476e" /><Relationship Type="http://schemas.openxmlformats.org/officeDocument/2006/relationships/slide" Target="/ppt/slides/slide4.xml" Id="Rd4f8da2d6c44474e" /><Relationship Type="http://schemas.openxmlformats.org/officeDocument/2006/relationships/slide" Target="/ppt/slides/slide5.xml" Id="Rf8eed7ad0b904b78" /><Relationship Type="http://schemas.openxmlformats.org/officeDocument/2006/relationships/slide" Target="/ppt/slides/slide6.xml" Id="R82f7907d531c4b52" /><Relationship Type="http://schemas.openxmlformats.org/officeDocument/2006/relationships/slide" Target="/ppt/slides/slide7.xml" Id="R91074d5224cb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3bba218b1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94935d0cb4c76" /><Relationship Type="http://schemas.openxmlformats.org/officeDocument/2006/relationships/theme" Target="/ppt/slideMasters/theme/theme1.xml" Id="R9cc44ed6ff70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c94935d0cb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fc9becff0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796efe91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1f49491c3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8708b464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18aed582f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80927d41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146c72e72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MUZUNGU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MUZUNGU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MUZUNGU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MUZUNGU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MUZUNGU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MUZUNGU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33 661 276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45 972 578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MUZUNGU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ANNA K V GUNBERG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ODD SVERRE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MUZUNGU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921 090 935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MUZUNGU INVEST AS</a:t>
            </a:r>
          </a:p>
        </p:txBody>
      </p:sp>
    </p:spTree>
  </p:cSld>
  <p:clrMapOvr>
    <a:masterClrMapping xmlns:a="http://schemas.openxmlformats.org/drawingml/2006/main"/>
  </p:clrMapOvr>
</p:sld>
</file>