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072670c04d42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da42727a04c37"/>
  </p:sldMasterIdLst>
  <p:sldIdLst>
    <p:sldId xmlns:r="http://schemas.openxmlformats.org/officeDocument/2006/relationships" id="256" r:id="R947b190daecb4f86"/>
    <p:sldId xmlns:r="http://schemas.openxmlformats.org/officeDocument/2006/relationships" id="257" r:id="Rb94da04569ee4795"/>
    <p:sldId xmlns:r="http://schemas.openxmlformats.org/officeDocument/2006/relationships" id="258" r:id="Rf613e4f47e704704"/>
    <p:sldId xmlns:r="http://schemas.openxmlformats.org/officeDocument/2006/relationships" id="259" r:id="Rce5d0d8392dd420c"/>
    <p:sldId xmlns:r="http://schemas.openxmlformats.org/officeDocument/2006/relationships" id="260" r:id="R1f2006b04a2f40d8"/>
    <p:sldId xmlns:r="http://schemas.openxmlformats.org/officeDocument/2006/relationships" id="261" r:id="Rd662f2b9646b4588"/>
    <p:sldId xmlns:r="http://schemas.openxmlformats.org/officeDocument/2006/relationships" id="262" r:id="R106248ce60ed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da42727a04c37" /><Relationship Type="http://schemas.openxmlformats.org/officeDocument/2006/relationships/slide" Target="/ppt/slides/slide1.xml" Id="R947b190daecb4f86" /><Relationship Type="http://schemas.openxmlformats.org/officeDocument/2006/relationships/slide" Target="/ppt/slides/slide2.xml" Id="Rb94da04569ee4795" /><Relationship Type="http://schemas.openxmlformats.org/officeDocument/2006/relationships/slide" Target="/ppt/slides/slide3.xml" Id="Rf613e4f47e704704" /><Relationship Type="http://schemas.openxmlformats.org/officeDocument/2006/relationships/slide" Target="/ppt/slides/slide4.xml" Id="Rce5d0d8392dd420c" /><Relationship Type="http://schemas.openxmlformats.org/officeDocument/2006/relationships/slide" Target="/ppt/slides/slide5.xml" Id="R1f2006b04a2f40d8" /><Relationship Type="http://schemas.openxmlformats.org/officeDocument/2006/relationships/slide" Target="/ppt/slides/slide6.xml" Id="Rd662f2b9646b4588" /><Relationship Type="http://schemas.openxmlformats.org/officeDocument/2006/relationships/slide" Target="/ppt/slides/slide7.xml" Id="R106248ce60ed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dd6e7673a49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a1fcea4294a39" /><Relationship Type="http://schemas.openxmlformats.org/officeDocument/2006/relationships/theme" Target="/ppt/slideMasters/theme/theme1.xml" Id="R24b79e255c0c4b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ea1fcea4294a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83cbfef6847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a3fc3a28b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27d64b6cb4a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12d017a7748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b2c44d44c47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db53e658046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ea33e443749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CAPITAL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7 113 517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WAALE BERGSETH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921 092 636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CAPITAL AS</a:t>
            </a:r>
          </a:p>
        </p:txBody>
      </p:sp>
    </p:spTree>
  </p:cSld>
  <p:clrMapOvr>
    <a:masterClrMapping xmlns:a="http://schemas.openxmlformats.org/drawingml/2006/main"/>
  </p:clrMapOvr>
</p:sld>
</file>