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d5343d1459544f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87dda65eecc4274"/>
  </p:sldMasterIdLst>
  <p:sldIdLst>
    <p:sldId xmlns:r="http://schemas.openxmlformats.org/officeDocument/2006/relationships" id="256" r:id="Rb4644f82298a478c"/>
    <p:sldId xmlns:r="http://schemas.openxmlformats.org/officeDocument/2006/relationships" id="257" r:id="R105dd9666050452e"/>
    <p:sldId xmlns:r="http://schemas.openxmlformats.org/officeDocument/2006/relationships" id="258" r:id="Rb23b6980eab2429c"/>
    <p:sldId xmlns:r="http://schemas.openxmlformats.org/officeDocument/2006/relationships" id="259" r:id="Redd9014e58a94b0c"/>
    <p:sldId xmlns:r="http://schemas.openxmlformats.org/officeDocument/2006/relationships" id="260" r:id="R9fa6b11e944647c5"/>
    <p:sldId xmlns:r="http://schemas.openxmlformats.org/officeDocument/2006/relationships" id="261" r:id="R256ecfb1a8ad4ab1"/>
    <p:sldId xmlns:r="http://schemas.openxmlformats.org/officeDocument/2006/relationships" id="262" r:id="R20d5df2df2814f8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87dda65eecc4274" /><Relationship Type="http://schemas.openxmlformats.org/officeDocument/2006/relationships/slide" Target="/ppt/slides/slide1.xml" Id="Rb4644f82298a478c" /><Relationship Type="http://schemas.openxmlformats.org/officeDocument/2006/relationships/slide" Target="/ppt/slides/slide2.xml" Id="R105dd9666050452e" /><Relationship Type="http://schemas.openxmlformats.org/officeDocument/2006/relationships/slide" Target="/ppt/slides/slide3.xml" Id="Rb23b6980eab2429c" /><Relationship Type="http://schemas.openxmlformats.org/officeDocument/2006/relationships/slide" Target="/ppt/slides/slide4.xml" Id="Redd9014e58a94b0c" /><Relationship Type="http://schemas.openxmlformats.org/officeDocument/2006/relationships/slide" Target="/ppt/slides/slide5.xml" Id="R9fa6b11e944647c5" /><Relationship Type="http://schemas.openxmlformats.org/officeDocument/2006/relationships/slide" Target="/ppt/slides/slide6.xml" Id="R256ecfb1a8ad4ab1" /><Relationship Type="http://schemas.openxmlformats.org/officeDocument/2006/relationships/slide" Target="/ppt/slides/slide7.xml" Id="R20d5df2df2814f8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331b56c00274cf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f9933c445543e9" /><Relationship Type="http://schemas.openxmlformats.org/officeDocument/2006/relationships/theme" Target="/ppt/slideMasters/theme/theme1.xml" Id="Rb962bcc91e574e5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4f9933c445543e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54c6f737ca43e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1e0122761444d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6ab5b29ed14f3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979a1f204d405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fba3dc893849a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120b40399c47f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c7c95b852540c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HILLECOPTER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HILLECOPTER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HILLECOPTER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HILLECOPTER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HILLECOPTER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HILLECOPTER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−42 825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−70 129 945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230 000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122 413 163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HILLECOPTER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VIRGINIA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HILLECOPTER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Frida Hansens vei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4016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921 095 821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HILLECOPTER AS</a:t>
            </a:r>
          </a:p>
        </p:txBody>
      </p:sp>
    </p:spTree>
  </p:cSld>
  <p:clrMapOvr>
    <a:masterClrMapping xmlns:a="http://schemas.openxmlformats.org/drawingml/2006/main"/>
  </p:clrMapOvr>
</p:sld>
</file>