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b8faa2e27f49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9867a8ea134fed"/>
  </p:sldMasterIdLst>
  <p:sldIdLst>
    <p:sldId xmlns:r="http://schemas.openxmlformats.org/officeDocument/2006/relationships" id="256" r:id="Rc3e9781710bc40a7"/>
    <p:sldId xmlns:r="http://schemas.openxmlformats.org/officeDocument/2006/relationships" id="257" r:id="R4a0001d8d59544a4"/>
    <p:sldId xmlns:r="http://schemas.openxmlformats.org/officeDocument/2006/relationships" id="258" r:id="Rd18f619f571f4bdc"/>
    <p:sldId xmlns:r="http://schemas.openxmlformats.org/officeDocument/2006/relationships" id="259" r:id="Rbd97078debfb4f50"/>
    <p:sldId xmlns:r="http://schemas.openxmlformats.org/officeDocument/2006/relationships" id="260" r:id="R4ec22885c3b4418a"/>
    <p:sldId xmlns:r="http://schemas.openxmlformats.org/officeDocument/2006/relationships" id="261" r:id="Rb6c0ed2bbd8e4532"/>
    <p:sldId xmlns:r="http://schemas.openxmlformats.org/officeDocument/2006/relationships" id="262" r:id="R0ec3e865ee9245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9867a8ea134fed" /><Relationship Type="http://schemas.openxmlformats.org/officeDocument/2006/relationships/slide" Target="/ppt/slides/slide1.xml" Id="Rc3e9781710bc40a7" /><Relationship Type="http://schemas.openxmlformats.org/officeDocument/2006/relationships/slide" Target="/ppt/slides/slide2.xml" Id="R4a0001d8d59544a4" /><Relationship Type="http://schemas.openxmlformats.org/officeDocument/2006/relationships/slide" Target="/ppt/slides/slide3.xml" Id="Rd18f619f571f4bdc" /><Relationship Type="http://schemas.openxmlformats.org/officeDocument/2006/relationships/slide" Target="/ppt/slides/slide4.xml" Id="Rbd97078debfb4f50" /><Relationship Type="http://schemas.openxmlformats.org/officeDocument/2006/relationships/slide" Target="/ppt/slides/slide5.xml" Id="R4ec22885c3b4418a" /><Relationship Type="http://schemas.openxmlformats.org/officeDocument/2006/relationships/slide" Target="/ppt/slides/slide6.xml" Id="Rb6c0ed2bbd8e4532" /><Relationship Type="http://schemas.openxmlformats.org/officeDocument/2006/relationships/slide" Target="/ppt/slides/slide7.xml" Id="R0ec3e865ee9245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927037a1844c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15e9cb95a4bf2" /><Relationship Type="http://schemas.openxmlformats.org/officeDocument/2006/relationships/theme" Target="/ppt/slideMasters/theme/theme1.xml" Id="R4c0074775fd843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915e9cb95a4b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8dc2b079542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b3159fc864c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0430741f745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b8eeda86f42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5519845cc41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5cf18545443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3260f70d542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PAUL KROHN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KROHN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KROHN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KROHN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KROHN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KROHN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12 963 258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−1 203 496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31 398 363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878 314 404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1 083 219 061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KROHN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INGAR WILHELM JEVANORD KROHN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KROHN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Bolette brygge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921 101 155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KROHN HOLDING AS</a:t>
            </a:r>
          </a:p>
        </p:txBody>
      </p:sp>
    </p:spTree>
  </p:cSld>
  <p:clrMapOvr>
    <a:masterClrMapping xmlns:a="http://schemas.openxmlformats.org/drawingml/2006/main"/>
  </p:clrMapOvr>
</p:sld>
</file>