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a4e6e2573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3037842724e5f"/>
  </p:sldMasterIdLst>
  <p:sldIdLst>
    <p:sldId xmlns:r="http://schemas.openxmlformats.org/officeDocument/2006/relationships" id="256" r:id="R58fbd01fd0004a0c"/>
    <p:sldId xmlns:r="http://schemas.openxmlformats.org/officeDocument/2006/relationships" id="257" r:id="R846a323438d741d5"/>
    <p:sldId xmlns:r="http://schemas.openxmlformats.org/officeDocument/2006/relationships" id="258" r:id="Re719c63c6a554242"/>
    <p:sldId xmlns:r="http://schemas.openxmlformats.org/officeDocument/2006/relationships" id="259" r:id="R2a3fe439212c4c9c"/>
    <p:sldId xmlns:r="http://schemas.openxmlformats.org/officeDocument/2006/relationships" id="260" r:id="Rccd4513957884d24"/>
    <p:sldId xmlns:r="http://schemas.openxmlformats.org/officeDocument/2006/relationships" id="261" r:id="R811453bcda9d474b"/>
    <p:sldId xmlns:r="http://schemas.openxmlformats.org/officeDocument/2006/relationships" id="262" r:id="R54ee043b5f52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3037842724e5f" /><Relationship Type="http://schemas.openxmlformats.org/officeDocument/2006/relationships/slide" Target="/ppt/slides/slide1.xml" Id="R58fbd01fd0004a0c" /><Relationship Type="http://schemas.openxmlformats.org/officeDocument/2006/relationships/slide" Target="/ppt/slides/slide2.xml" Id="R846a323438d741d5" /><Relationship Type="http://schemas.openxmlformats.org/officeDocument/2006/relationships/slide" Target="/ppt/slides/slide3.xml" Id="Re719c63c6a554242" /><Relationship Type="http://schemas.openxmlformats.org/officeDocument/2006/relationships/slide" Target="/ppt/slides/slide4.xml" Id="R2a3fe439212c4c9c" /><Relationship Type="http://schemas.openxmlformats.org/officeDocument/2006/relationships/slide" Target="/ppt/slides/slide5.xml" Id="Rccd4513957884d24" /><Relationship Type="http://schemas.openxmlformats.org/officeDocument/2006/relationships/slide" Target="/ppt/slides/slide6.xml" Id="R811453bcda9d474b" /><Relationship Type="http://schemas.openxmlformats.org/officeDocument/2006/relationships/slide" Target="/ppt/slides/slide7.xml" Id="R54ee043b5f52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9ca3aea56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f76791e44928" /><Relationship Type="http://schemas.openxmlformats.org/officeDocument/2006/relationships/theme" Target="/ppt/slideMasters/theme/theme1.xml" Id="Rcc25c41cb434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6f76791e4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7bf3797e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8ded4a0dc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f540399d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fa4b6758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2c8b0f09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f8e1b73d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11259135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NUBBERUD FJELLSPRENGING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NUBBERUD FJELLSPRENGING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83 701 227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13 401 549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54 138 270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NUBBERUD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Hiåsskogveien 440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42 37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post@nubberud.no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www.nubberud.no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921 104 480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NUBBERUD FJELLSPRENGING AS</a:t>
            </a:r>
          </a:p>
        </p:txBody>
      </p:sp>
    </p:spTree>
  </p:cSld>
  <p:clrMapOvr>
    <a:masterClrMapping xmlns:a="http://schemas.openxmlformats.org/drawingml/2006/main"/>
  </p:clrMapOvr>
</p:sld>
</file>