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bdc5eaf5ec4e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26e2ee9e1b4367"/>
  </p:sldMasterIdLst>
  <p:sldIdLst>
    <p:sldId xmlns:r="http://schemas.openxmlformats.org/officeDocument/2006/relationships" id="256" r:id="R161eca4b4160431e"/>
    <p:sldId xmlns:r="http://schemas.openxmlformats.org/officeDocument/2006/relationships" id="257" r:id="Rb54e904894de4fe4"/>
    <p:sldId xmlns:r="http://schemas.openxmlformats.org/officeDocument/2006/relationships" id="258" r:id="R1fb6cc0218cd4db6"/>
    <p:sldId xmlns:r="http://schemas.openxmlformats.org/officeDocument/2006/relationships" id="259" r:id="Rce8a0851f5c64a96"/>
    <p:sldId xmlns:r="http://schemas.openxmlformats.org/officeDocument/2006/relationships" id="260" r:id="R8d5fe85c31d94f12"/>
    <p:sldId xmlns:r="http://schemas.openxmlformats.org/officeDocument/2006/relationships" id="261" r:id="Rd604f3b55d564cb4"/>
    <p:sldId xmlns:r="http://schemas.openxmlformats.org/officeDocument/2006/relationships" id="262" r:id="Rea8565180d274f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6e2ee9e1b4367" /><Relationship Type="http://schemas.openxmlformats.org/officeDocument/2006/relationships/slide" Target="/ppt/slides/slide1.xml" Id="R161eca4b4160431e" /><Relationship Type="http://schemas.openxmlformats.org/officeDocument/2006/relationships/slide" Target="/ppt/slides/slide2.xml" Id="Rb54e904894de4fe4" /><Relationship Type="http://schemas.openxmlformats.org/officeDocument/2006/relationships/slide" Target="/ppt/slides/slide3.xml" Id="R1fb6cc0218cd4db6" /><Relationship Type="http://schemas.openxmlformats.org/officeDocument/2006/relationships/slide" Target="/ppt/slides/slide4.xml" Id="Rce8a0851f5c64a96" /><Relationship Type="http://schemas.openxmlformats.org/officeDocument/2006/relationships/slide" Target="/ppt/slides/slide5.xml" Id="R8d5fe85c31d94f12" /><Relationship Type="http://schemas.openxmlformats.org/officeDocument/2006/relationships/slide" Target="/ppt/slides/slide6.xml" Id="Rd604f3b55d564cb4" /><Relationship Type="http://schemas.openxmlformats.org/officeDocument/2006/relationships/slide" Target="/ppt/slides/slide7.xml" Id="Rea8565180d274f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0eb3f48e845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bc600b25243f6" /><Relationship Type="http://schemas.openxmlformats.org/officeDocument/2006/relationships/theme" Target="/ppt/slideMasters/theme/theme1.xml" Id="R8937102f32cd46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cbc600b25243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04cf47dbe42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4c9f8d0d443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a3f85084b4e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71501900d42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58fb75f854a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0691b396048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293b5b96b47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OPCO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OPCO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OPCO &amp; PARTNERS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OPCO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OPCO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OPCO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−234 171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244 235 485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29 111 230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37 278 694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OPCO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DOLVERHIN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HARALD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TH.MORITZ AS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LANDGRAFF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DINGJA HOLDING AS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SVEJK INVEST AS  –  6,9 %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OPCO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Harald Broch, Bruksenhetsnummer H0604, Jens Müllers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921 105 363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OPCO &amp; PARTNERS AS</a:t>
            </a:r>
          </a:p>
        </p:txBody>
      </p:sp>
    </p:spTree>
  </p:cSld>
  <p:clrMapOvr>
    <a:masterClrMapping xmlns:a="http://schemas.openxmlformats.org/drawingml/2006/main"/>
  </p:clrMapOvr>
</p:sld>
</file>