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f87f2e008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df4bb4b1d4260"/>
  </p:sldMasterIdLst>
  <p:sldIdLst>
    <p:sldId xmlns:r="http://schemas.openxmlformats.org/officeDocument/2006/relationships" id="256" r:id="R2d6db1f2e99f451a"/>
    <p:sldId xmlns:r="http://schemas.openxmlformats.org/officeDocument/2006/relationships" id="257" r:id="R49fcdeb29e174824"/>
    <p:sldId xmlns:r="http://schemas.openxmlformats.org/officeDocument/2006/relationships" id="258" r:id="R0e86c01a64634000"/>
    <p:sldId xmlns:r="http://schemas.openxmlformats.org/officeDocument/2006/relationships" id="259" r:id="R43181f3037474ef4"/>
    <p:sldId xmlns:r="http://schemas.openxmlformats.org/officeDocument/2006/relationships" id="260" r:id="R6d193b5433bd49d1"/>
    <p:sldId xmlns:r="http://schemas.openxmlformats.org/officeDocument/2006/relationships" id="261" r:id="Rd5edbd7c34fb49fe"/>
    <p:sldId xmlns:r="http://schemas.openxmlformats.org/officeDocument/2006/relationships" id="262" r:id="R883fb29e402c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df4bb4b1d4260" /><Relationship Type="http://schemas.openxmlformats.org/officeDocument/2006/relationships/slide" Target="/ppt/slides/slide1.xml" Id="R2d6db1f2e99f451a" /><Relationship Type="http://schemas.openxmlformats.org/officeDocument/2006/relationships/slide" Target="/ppt/slides/slide2.xml" Id="R49fcdeb29e174824" /><Relationship Type="http://schemas.openxmlformats.org/officeDocument/2006/relationships/slide" Target="/ppt/slides/slide3.xml" Id="R0e86c01a64634000" /><Relationship Type="http://schemas.openxmlformats.org/officeDocument/2006/relationships/slide" Target="/ppt/slides/slide4.xml" Id="R43181f3037474ef4" /><Relationship Type="http://schemas.openxmlformats.org/officeDocument/2006/relationships/slide" Target="/ppt/slides/slide5.xml" Id="R6d193b5433bd49d1" /><Relationship Type="http://schemas.openxmlformats.org/officeDocument/2006/relationships/slide" Target="/ppt/slides/slide6.xml" Id="Rd5edbd7c34fb49fe" /><Relationship Type="http://schemas.openxmlformats.org/officeDocument/2006/relationships/slide" Target="/ppt/slides/slide7.xml" Id="R883fb29e402c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92dd97cdb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5e806b9674414" /><Relationship Type="http://schemas.openxmlformats.org/officeDocument/2006/relationships/theme" Target="/ppt/slideMasters/theme/theme1.xml" Id="R6ae15631ed31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5e806b967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039b0e5d0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d7f7d674d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eca2aa674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435f943a6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f94557d9a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d6719c248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a8f03dcfd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EXITUM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EXITUM ØKONOMI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9 888 593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3 172 251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VIBEKE STARUP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KRISTINE DRECHSLER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SKAANEVIK MARIANN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VIBEKE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Havnepromenaden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921 116 179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