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eb12a1d7c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dd1c33d8941cd"/>
  </p:sldMasterIdLst>
  <p:sldIdLst>
    <p:sldId xmlns:r="http://schemas.openxmlformats.org/officeDocument/2006/relationships" id="256" r:id="R2cdb7d98e7c74520"/>
    <p:sldId xmlns:r="http://schemas.openxmlformats.org/officeDocument/2006/relationships" id="257" r:id="Rdf00f1630eb040d3"/>
    <p:sldId xmlns:r="http://schemas.openxmlformats.org/officeDocument/2006/relationships" id="258" r:id="Rf3f3f665c6f045ef"/>
    <p:sldId xmlns:r="http://schemas.openxmlformats.org/officeDocument/2006/relationships" id="259" r:id="R179b1e181bfb42ae"/>
    <p:sldId xmlns:r="http://schemas.openxmlformats.org/officeDocument/2006/relationships" id="260" r:id="Reaf0eec4d8854749"/>
    <p:sldId xmlns:r="http://schemas.openxmlformats.org/officeDocument/2006/relationships" id="261" r:id="R3a911897c2dc48d4"/>
    <p:sldId xmlns:r="http://schemas.openxmlformats.org/officeDocument/2006/relationships" id="262" r:id="R8af539ad0728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dd1c33d8941cd" /><Relationship Type="http://schemas.openxmlformats.org/officeDocument/2006/relationships/slide" Target="/ppt/slides/slide1.xml" Id="R2cdb7d98e7c74520" /><Relationship Type="http://schemas.openxmlformats.org/officeDocument/2006/relationships/slide" Target="/ppt/slides/slide2.xml" Id="Rdf00f1630eb040d3" /><Relationship Type="http://schemas.openxmlformats.org/officeDocument/2006/relationships/slide" Target="/ppt/slides/slide3.xml" Id="Rf3f3f665c6f045ef" /><Relationship Type="http://schemas.openxmlformats.org/officeDocument/2006/relationships/slide" Target="/ppt/slides/slide4.xml" Id="R179b1e181bfb42ae" /><Relationship Type="http://schemas.openxmlformats.org/officeDocument/2006/relationships/slide" Target="/ppt/slides/slide5.xml" Id="Reaf0eec4d8854749" /><Relationship Type="http://schemas.openxmlformats.org/officeDocument/2006/relationships/slide" Target="/ppt/slides/slide6.xml" Id="R3a911897c2dc48d4" /><Relationship Type="http://schemas.openxmlformats.org/officeDocument/2006/relationships/slide" Target="/ppt/slides/slide7.xml" Id="R8af539ad0728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1426ce88e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5345d5d20446c" /><Relationship Type="http://schemas.openxmlformats.org/officeDocument/2006/relationships/theme" Target="/ppt/slideMasters/theme/theme1.xml" Id="R37d65f975df5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5345d5d20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fbe790106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c6a51e8aa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e9cccf55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1588ddf1a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aa658ce9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222facd01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ce8eb2f56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BANG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BANG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BANG HOLDING AS ble etablert [år] og holder til i Bjørnevatn.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BANG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BANG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BANG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967 593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BANG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BANG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Islosveien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Bjørnevatn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921 117 701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BANG HOLDING AS</a:t>
            </a:r>
          </a:p>
        </p:txBody>
      </p:sp>
    </p:spTree>
  </p:cSld>
  <p:clrMapOvr>
    <a:masterClrMapping xmlns:a="http://schemas.openxmlformats.org/drawingml/2006/main"/>
  </p:clrMapOvr>
</p:sld>
</file>