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063dcda38d48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2ca8d08d6b4607"/>
  </p:sldMasterIdLst>
  <p:sldIdLst>
    <p:sldId xmlns:r="http://schemas.openxmlformats.org/officeDocument/2006/relationships" id="256" r:id="R14258b6be3e64756"/>
    <p:sldId xmlns:r="http://schemas.openxmlformats.org/officeDocument/2006/relationships" id="257" r:id="R4218196a61054e9f"/>
    <p:sldId xmlns:r="http://schemas.openxmlformats.org/officeDocument/2006/relationships" id="258" r:id="R3fe0b6c075534fa2"/>
    <p:sldId xmlns:r="http://schemas.openxmlformats.org/officeDocument/2006/relationships" id="259" r:id="Rd08be374f9c34d1e"/>
    <p:sldId xmlns:r="http://schemas.openxmlformats.org/officeDocument/2006/relationships" id="260" r:id="R03cc71fceb71486d"/>
    <p:sldId xmlns:r="http://schemas.openxmlformats.org/officeDocument/2006/relationships" id="261" r:id="R5941a9a5e7234ed4"/>
    <p:sldId xmlns:r="http://schemas.openxmlformats.org/officeDocument/2006/relationships" id="262" r:id="R0b90d4b355ca4d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2ca8d08d6b4607" /><Relationship Type="http://schemas.openxmlformats.org/officeDocument/2006/relationships/slide" Target="/ppt/slides/slide1.xml" Id="R14258b6be3e64756" /><Relationship Type="http://schemas.openxmlformats.org/officeDocument/2006/relationships/slide" Target="/ppt/slides/slide2.xml" Id="R4218196a61054e9f" /><Relationship Type="http://schemas.openxmlformats.org/officeDocument/2006/relationships/slide" Target="/ppt/slides/slide3.xml" Id="R3fe0b6c075534fa2" /><Relationship Type="http://schemas.openxmlformats.org/officeDocument/2006/relationships/slide" Target="/ppt/slides/slide4.xml" Id="Rd08be374f9c34d1e" /><Relationship Type="http://schemas.openxmlformats.org/officeDocument/2006/relationships/slide" Target="/ppt/slides/slide5.xml" Id="R03cc71fceb71486d" /><Relationship Type="http://schemas.openxmlformats.org/officeDocument/2006/relationships/slide" Target="/ppt/slides/slide6.xml" Id="R5941a9a5e7234ed4" /><Relationship Type="http://schemas.openxmlformats.org/officeDocument/2006/relationships/slide" Target="/ppt/slides/slide7.xml" Id="R0b90d4b355ca4d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92b7c0aa294b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6d90065bb48e0" /><Relationship Type="http://schemas.openxmlformats.org/officeDocument/2006/relationships/theme" Target="/ppt/slideMasters/theme/theme1.xml" Id="R4291c66492dd4f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e6d90065bb48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b7cabb5364c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d47c790d740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194fc8a2842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04ff99ef043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5567a326d40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5b206acea41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82da7382c42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CBSL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CBSL HOLDING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596 430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261 767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931 647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BRAATHEN-SØMME CHRISTIAN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BRAATHEN-SØMME LENE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Tuftveien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3074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921 126 689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CBSL HOLDING AS</a:t>
            </a:r>
          </a:p>
        </p:txBody>
      </p:sp>
    </p:spTree>
  </p:cSld>
  <p:clrMapOvr>
    <a:masterClrMapping xmlns:a="http://schemas.openxmlformats.org/drawingml/2006/main"/>
  </p:clrMapOvr>
</p:sld>
</file>