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4f56d4591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b401442df40ff"/>
  </p:sldMasterIdLst>
  <p:sldIdLst>
    <p:sldId xmlns:r="http://schemas.openxmlformats.org/officeDocument/2006/relationships" id="256" r:id="R4c47ff3aace443b5"/>
    <p:sldId xmlns:r="http://schemas.openxmlformats.org/officeDocument/2006/relationships" id="257" r:id="R9bc56c9cb9034cf5"/>
    <p:sldId xmlns:r="http://schemas.openxmlformats.org/officeDocument/2006/relationships" id="258" r:id="R207623938aa64bd7"/>
    <p:sldId xmlns:r="http://schemas.openxmlformats.org/officeDocument/2006/relationships" id="259" r:id="R1c1003ce56634917"/>
    <p:sldId xmlns:r="http://schemas.openxmlformats.org/officeDocument/2006/relationships" id="260" r:id="R9427edbaf3824976"/>
    <p:sldId xmlns:r="http://schemas.openxmlformats.org/officeDocument/2006/relationships" id="261" r:id="Rca881725ca524b23"/>
    <p:sldId xmlns:r="http://schemas.openxmlformats.org/officeDocument/2006/relationships" id="262" r:id="R8e5d0000b42a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b401442df40ff" /><Relationship Type="http://schemas.openxmlformats.org/officeDocument/2006/relationships/slide" Target="/ppt/slides/slide1.xml" Id="R4c47ff3aace443b5" /><Relationship Type="http://schemas.openxmlformats.org/officeDocument/2006/relationships/slide" Target="/ppt/slides/slide2.xml" Id="R9bc56c9cb9034cf5" /><Relationship Type="http://schemas.openxmlformats.org/officeDocument/2006/relationships/slide" Target="/ppt/slides/slide3.xml" Id="R207623938aa64bd7" /><Relationship Type="http://schemas.openxmlformats.org/officeDocument/2006/relationships/slide" Target="/ppt/slides/slide4.xml" Id="R1c1003ce56634917" /><Relationship Type="http://schemas.openxmlformats.org/officeDocument/2006/relationships/slide" Target="/ppt/slides/slide5.xml" Id="R9427edbaf3824976" /><Relationship Type="http://schemas.openxmlformats.org/officeDocument/2006/relationships/slide" Target="/ppt/slides/slide6.xml" Id="Rca881725ca524b23" /><Relationship Type="http://schemas.openxmlformats.org/officeDocument/2006/relationships/slide" Target="/ppt/slides/slide7.xml" Id="R8e5d0000b42a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2c9f85539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e947da204fa7" /><Relationship Type="http://schemas.openxmlformats.org/officeDocument/2006/relationships/theme" Target="/ppt/slideMasters/theme/theme1.xml" Id="R999165a5647f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4e947da20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7fb807118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73b6d004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59f7ea78a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e4e3370e2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83c32355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12301cc2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921c02e74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REALTOR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7 363 759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7 619 529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KAPITAL OG FINANSPARTNER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921 130 155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