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7149ea27144e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6d5df6e57b4633"/>
  </p:sldMasterIdLst>
  <p:sldIdLst>
    <p:sldId xmlns:r="http://schemas.openxmlformats.org/officeDocument/2006/relationships" id="256" r:id="R6ddc90246eb94a59"/>
    <p:sldId xmlns:r="http://schemas.openxmlformats.org/officeDocument/2006/relationships" id="257" r:id="Rf498a9df2dce498b"/>
    <p:sldId xmlns:r="http://schemas.openxmlformats.org/officeDocument/2006/relationships" id="258" r:id="Ra857941d8ae54e9e"/>
    <p:sldId xmlns:r="http://schemas.openxmlformats.org/officeDocument/2006/relationships" id="259" r:id="R9a3e8f14ad734b15"/>
    <p:sldId xmlns:r="http://schemas.openxmlformats.org/officeDocument/2006/relationships" id="260" r:id="R38e91014dbd045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6d5df6e57b4633" /><Relationship Type="http://schemas.openxmlformats.org/officeDocument/2006/relationships/slide" Target="/ppt/slides/slide1.xml" Id="R6ddc90246eb94a59" /><Relationship Type="http://schemas.openxmlformats.org/officeDocument/2006/relationships/slide" Target="/ppt/slides/slide2.xml" Id="Rf498a9df2dce498b" /><Relationship Type="http://schemas.openxmlformats.org/officeDocument/2006/relationships/slide" Target="/ppt/slides/slide3.xml" Id="Ra857941d8ae54e9e" /><Relationship Type="http://schemas.openxmlformats.org/officeDocument/2006/relationships/slide" Target="/ppt/slides/slide4.xml" Id="R9a3e8f14ad734b15" /><Relationship Type="http://schemas.openxmlformats.org/officeDocument/2006/relationships/slide" Target="/ppt/slides/slide5.xml" Id="R38e91014dbd045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831853aaf14a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9321da2de4b1e" /><Relationship Type="http://schemas.openxmlformats.org/officeDocument/2006/relationships/theme" Target="/ppt/slideMasters/theme/theme1.xml" Id="Ra8afc1cc0e6c4e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79321da2de4b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40954017d4d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24eaa18ec4c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58e4a8fd645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94117b47144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77ecb6cc34c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HUSTADVIKA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HUSTADVIKA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HUSTADVIKA KOMMUNE ble etablert [år] og holder til i Elnesvågen.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HUSTADVIKA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HUSTADVIKA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HUSTADVIKA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Tingplassen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6440 Elnesvågen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26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postmottak@hustadvika.kommune.no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921 133 642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HUSTADVIKA KOMMUNE</a:t>
            </a:r>
          </a:p>
        </p:txBody>
      </p:sp>
    </p:spTree>
  </p:cSld>
  <p:clrMapOvr>
    <a:masterClrMapping xmlns:a="http://schemas.openxmlformats.org/drawingml/2006/main"/>
  </p:clrMapOvr>
</p:sld>
</file>