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45a200f79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9fc7b2db34c81"/>
  </p:sldMasterIdLst>
  <p:sldIdLst>
    <p:sldId xmlns:r="http://schemas.openxmlformats.org/officeDocument/2006/relationships" id="256" r:id="R3e1956381d5d4875"/>
    <p:sldId xmlns:r="http://schemas.openxmlformats.org/officeDocument/2006/relationships" id="257" r:id="R3847db1b64514bef"/>
    <p:sldId xmlns:r="http://schemas.openxmlformats.org/officeDocument/2006/relationships" id="258" r:id="Rc6e8e16771df4e03"/>
    <p:sldId xmlns:r="http://schemas.openxmlformats.org/officeDocument/2006/relationships" id="259" r:id="Rdb9df033e7824d83"/>
    <p:sldId xmlns:r="http://schemas.openxmlformats.org/officeDocument/2006/relationships" id="260" r:id="R40ddeadfc4354083"/>
    <p:sldId xmlns:r="http://schemas.openxmlformats.org/officeDocument/2006/relationships" id="261" r:id="R6db39520d173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9fc7b2db34c81" /><Relationship Type="http://schemas.openxmlformats.org/officeDocument/2006/relationships/slide" Target="/ppt/slides/slide1.xml" Id="R3e1956381d5d4875" /><Relationship Type="http://schemas.openxmlformats.org/officeDocument/2006/relationships/slide" Target="/ppt/slides/slide2.xml" Id="R3847db1b64514bef" /><Relationship Type="http://schemas.openxmlformats.org/officeDocument/2006/relationships/slide" Target="/ppt/slides/slide3.xml" Id="Rc6e8e16771df4e03" /><Relationship Type="http://schemas.openxmlformats.org/officeDocument/2006/relationships/slide" Target="/ppt/slides/slide4.xml" Id="Rdb9df033e7824d83" /><Relationship Type="http://schemas.openxmlformats.org/officeDocument/2006/relationships/slide" Target="/ppt/slides/slide5.xml" Id="R40ddeadfc4354083" /><Relationship Type="http://schemas.openxmlformats.org/officeDocument/2006/relationships/slide" Target="/ppt/slides/slide6.xml" Id="R6db39520d173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3e8a9eba3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2808203814b49" /><Relationship Type="http://schemas.openxmlformats.org/officeDocument/2006/relationships/theme" Target="/ppt/slideMasters/theme/theme1.xml" Id="Rbdc1eb33e53e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280820381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232825774f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025513ac6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8ce9f15f7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417a925d248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85e313cd46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ca97e480e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Stålverksveien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921 136 765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NEST AS</a:t>
            </a:r>
          </a:p>
        </p:txBody>
      </p:sp>
    </p:spTree>
  </p:cSld>
  <p:clrMapOvr>
    <a:masterClrMapping xmlns:a="http://schemas.openxmlformats.org/drawingml/2006/main"/>
  </p:clrMapOvr>
</p:sld>
</file>