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cd60a4104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46b7cea1b41c0"/>
  </p:sldMasterIdLst>
  <p:sldIdLst>
    <p:sldId xmlns:r="http://schemas.openxmlformats.org/officeDocument/2006/relationships" id="256" r:id="R059a18427a0649be"/>
    <p:sldId xmlns:r="http://schemas.openxmlformats.org/officeDocument/2006/relationships" id="257" r:id="R0d89d902ed734055"/>
    <p:sldId xmlns:r="http://schemas.openxmlformats.org/officeDocument/2006/relationships" id="258" r:id="Ra680cac365c74edb"/>
    <p:sldId xmlns:r="http://schemas.openxmlformats.org/officeDocument/2006/relationships" id="259" r:id="Rf54d8a55353347b2"/>
    <p:sldId xmlns:r="http://schemas.openxmlformats.org/officeDocument/2006/relationships" id="260" r:id="R4ac33b4c7e374e76"/>
    <p:sldId xmlns:r="http://schemas.openxmlformats.org/officeDocument/2006/relationships" id="261" r:id="Rfb53f1b638cc4084"/>
    <p:sldId xmlns:r="http://schemas.openxmlformats.org/officeDocument/2006/relationships" id="262" r:id="R9301d34bcdfa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46b7cea1b41c0" /><Relationship Type="http://schemas.openxmlformats.org/officeDocument/2006/relationships/slide" Target="/ppt/slides/slide1.xml" Id="R059a18427a0649be" /><Relationship Type="http://schemas.openxmlformats.org/officeDocument/2006/relationships/slide" Target="/ppt/slides/slide2.xml" Id="R0d89d902ed734055" /><Relationship Type="http://schemas.openxmlformats.org/officeDocument/2006/relationships/slide" Target="/ppt/slides/slide3.xml" Id="Ra680cac365c74edb" /><Relationship Type="http://schemas.openxmlformats.org/officeDocument/2006/relationships/slide" Target="/ppt/slides/slide4.xml" Id="Rf54d8a55353347b2" /><Relationship Type="http://schemas.openxmlformats.org/officeDocument/2006/relationships/slide" Target="/ppt/slides/slide5.xml" Id="R4ac33b4c7e374e76" /><Relationship Type="http://schemas.openxmlformats.org/officeDocument/2006/relationships/slide" Target="/ppt/slides/slide6.xml" Id="Rfb53f1b638cc4084" /><Relationship Type="http://schemas.openxmlformats.org/officeDocument/2006/relationships/slide" Target="/ppt/slides/slide7.xml" Id="R9301d34bcdfa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aa3f5ad60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8ea07734415d" /><Relationship Type="http://schemas.openxmlformats.org/officeDocument/2006/relationships/theme" Target="/ppt/slideMasters/theme/theme1.xml" Id="R18036eba4d1c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68ea07734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05df5782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5ccc0c6a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fe4ab039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200b9f23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40ae9865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dd832164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3a8f32ddc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ÅSE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