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02f27eee2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44c5cae7d4f42"/>
  </p:sldMasterIdLst>
  <p:sldIdLst>
    <p:sldId xmlns:r="http://schemas.openxmlformats.org/officeDocument/2006/relationships" id="256" r:id="R2e8533363ea34305"/>
    <p:sldId xmlns:r="http://schemas.openxmlformats.org/officeDocument/2006/relationships" id="257" r:id="Rf9cef768769e4ef1"/>
    <p:sldId xmlns:r="http://schemas.openxmlformats.org/officeDocument/2006/relationships" id="258" r:id="R17e6d26334f64142"/>
    <p:sldId xmlns:r="http://schemas.openxmlformats.org/officeDocument/2006/relationships" id="259" r:id="R915e628922a74e1a"/>
    <p:sldId xmlns:r="http://schemas.openxmlformats.org/officeDocument/2006/relationships" id="260" r:id="R92f942b4a2dd402e"/>
    <p:sldId xmlns:r="http://schemas.openxmlformats.org/officeDocument/2006/relationships" id="261" r:id="Rf1111485885a4661"/>
    <p:sldId xmlns:r="http://schemas.openxmlformats.org/officeDocument/2006/relationships" id="262" r:id="Re0feb6362fc7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44c5cae7d4f42" /><Relationship Type="http://schemas.openxmlformats.org/officeDocument/2006/relationships/slide" Target="/ppt/slides/slide1.xml" Id="R2e8533363ea34305" /><Relationship Type="http://schemas.openxmlformats.org/officeDocument/2006/relationships/slide" Target="/ppt/slides/slide2.xml" Id="Rf9cef768769e4ef1" /><Relationship Type="http://schemas.openxmlformats.org/officeDocument/2006/relationships/slide" Target="/ppt/slides/slide3.xml" Id="R17e6d26334f64142" /><Relationship Type="http://schemas.openxmlformats.org/officeDocument/2006/relationships/slide" Target="/ppt/slides/slide4.xml" Id="R915e628922a74e1a" /><Relationship Type="http://schemas.openxmlformats.org/officeDocument/2006/relationships/slide" Target="/ppt/slides/slide5.xml" Id="R92f942b4a2dd402e" /><Relationship Type="http://schemas.openxmlformats.org/officeDocument/2006/relationships/slide" Target="/ppt/slides/slide6.xml" Id="Rf1111485885a4661" /><Relationship Type="http://schemas.openxmlformats.org/officeDocument/2006/relationships/slide" Target="/ppt/slides/slide7.xml" Id="Re0feb6362fc7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41ca32d05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ff3e90b04cac" /><Relationship Type="http://schemas.openxmlformats.org/officeDocument/2006/relationships/theme" Target="/ppt/slideMasters/theme/theme1.xml" Id="R2d4a3ddb285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3ff3e90b04c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8067e7305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014e074c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2049eaaf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62ca150f9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3849727d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971b9a48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1d588a546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ZOOM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1 135 377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Furutoppen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921 143 222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ZOOM INVEST AS</a:t>
            </a:r>
          </a:p>
        </p:txBody>
      </p:sp>
    </p:spTree>
  </p:cSld>
  <p:clrMapOvr>
    <a:masterClrMapping xmlns:a="http://schemas.openxmlformats.org/drawingml/2006/main"/>
  </p:clrMapOvr>
</p:sld>
</file>