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cc9a26ec2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38b43138b4e3d"/>
  </p:sldMasterIdLst>
  <p:sldIdLst>
    <p:sldId xmlns:r="http://schemas.openxmlformats.org/officeDocument/2006/relationships" id="256" r:id="Rc63fc9b21c814b15"/>
    <p:sldId xmlns:r="http://schemas.openxmlformats.org/officeDocument/2006/relationships" id="257" r:id="Rbacc2547839845ca"/>
    <p:sldId xmlns:r="http://schemas.openxmlformats.org/officeDocument/2006/relationships" id="258" r:id="R18f7f3c5123c438a"/>
    <p:sldId xmlns:r="http://schemas.openxmlformats.org/officeDocument/2006/relationships" id="259" r:id="R6b1a331e6f38451c"/>
    <p:sldId xmlns:r="http://schemas.openxmlformats.org/officeDocument/2006/relationships" id="260" r:id="R881f0c3283884141"/>
    <p:sldId xmlns:r="http://schemas.openxmlformats.org/officeDocument/2006/relationships" id="261" r:id="Rb776f72f9a1e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38b43138b4e3d" /><Relationship Type="http://schemas.openxmlformats.org/officeDocument/2006/relationships/slide" Target="/ppt/slides/slide1.xml" Id="Rc63fc9b21c814b15" /><Relationship Type="http://schemas.openxmlformats.org/officeDocument/2006/relationships/slide" Target="/ppt/slides/slide2.xml" Id="Rbacc2547839845ca" /><Relationship Type="http://schemas.openxmlformats.org/officeDocument/2006/relationships/slide" Target="/ppt/slides/slide3.xml" Id="R18f7f3c5123c438a" /><Relationship Type="http://schemas.openxmlformats.org/officeDocument/2006/relationships/slide" Target="/ppt/slides/slide4.xml" Id="R6b1a331e6f38451c" /><Relationship Type="http://schemas.openxmlformats.org/officeDocument/2006/relationships/slide" Target="/ppt/slides/slide5.xml" Id="R881f0c3283884141" /><Relationship Type="http://schemas.openxmlformats.org/officeDocument/2006/relationships/slide" Target="/ppt/slides/slide6.xml" Id="Rb776f72f9a1e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68692b3dc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b8036511049ca" /><Relationship Type="http://schemas.openxmlformats.org/officeDocument/2006/relationships/theme" Target="/ppt/slideMasters/theme/theme1.xml" Id="R71b62c7ba928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b80365110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98d99044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397f097cb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983db4b0f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72c4a48ca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2ae7a7ec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d4c8204e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