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5180dbccb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177f4c8f54b19"/>
  </p:sldMasterIdLst>
  <p:sldIdLst>
    <p:sldId xmlns:r="http://schemas.openxmlformats.org/officeDocument/2006/relationships" id="256" r:id="R3def0ddc877e4a5f"/>
    <p:sldId xmlns:r="http://schemas.openxmlformats.org/officeDocument/2006/relationships" id="257" r:id="R6f109306cc494e2b"/>
    <p:sldId xmlns:r="http://schemas.openxmlformats.org/officeDocument/2006/relationships" id="258" r:id="Raaf095da68414277"/>
    <p:sldId xmlns:r="http://schemas.openxmlformats.org/officeDocument/2006/relationships" id="259" r:id="Rbdf3cea2edca4688"/>
    <p:sldId xmlns:r="http://schemas.openxmlformats.org/officeDocument/2006/relationships" id="260" r:id="Rea618e493a204803"/>
    <p:sldId xmlns:r="http://schemas.openxmlformats.org/officeDocument/2006/relationships" id="261" r:id="Rffcf0578c2c341f1"/>
    <p:sldId xmlns:r="http://schemas.openxmlformats.org/officeDocument/2006/relationships" id="262" r:id="Rd601165868d3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177f4c8f54b19" /><Relationship Type="http://schemas.openxmlformats.org/officeDocument/2006/relationships/slide" Target="/ppt/slides/slide1.xml" Id="R3def0ddc877e4a5f" /><Relationship Type="http://schemas.openxmlformats.org/officeDocument/2006/relationships/slide" Target="/ppt/slides/slide2.xml" Id="R6f109306cc494e2b" /><Relationship Type="http://schemas.openxmlformats.org/officeDocument/2006/relationships/slide" Target="/ppt/slides/slide3.xml" Id="Raaf095da68414277" /><Relationship Type="http://schemas.openxmlformats.org/officeDocument/2006/relationships/slide" Target="/ppt/slides/slide4.xml" Id="Rbdf3cea2edca4688" /><Relationship Type="http://schemas.openxmlformats.org/officeDocument/2006/relationships/slide" Target="/ppt/slides/slide5.xml" Id="Rea618e493a204803" /><Relationship Type="http://schemas.openxmlformats.org/officeDocument/2006/relationships/slide" Target="/ppt/slides/slide6.xml" Id="Rffcf0578c2c341f1" /><Relationship Type="http://schemas.openxmlformats.org/officeDocument/2006/relationships/slide" Target="/ppt/slides/slide7.xml" Id="Rd601165868d3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84dc93c05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aa91c1af240cb" /><Relationship Type="http://schemas.openxmlformats.org/officeDocument/2006/relationships/theme" Target="/ppt/slideMasters/theme/theme1.xml" Id="R90be1a398152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aa91c1af2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c34c3adce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8f3d7eee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1f852b0e3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d49102c82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88215e1c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611d37b19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2afd8c5da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DYKKERSERVICE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DYKKERSERVICE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29 018 686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5 851 092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4 686 741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15 753 602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SUBMARA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3614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