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541fb8cb8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0767570ff42eb"/>
  </p:sldMasterIdLst>
  <p:sldIdLst>
    <p:sldId xmlns:r="http://schemas.openxmlformats.org/officeDocument/2006/relationships" id="256" r:id="R41396c82f19c488b"/>
    <p:sldId xmlns:r="http://schemas.openxmlformats.org/officeDocument/2006/relationships" id="257" r:id="R3be552217f4847c1"/>
    <p:sldId xmlns:r="http://schemas.openxmlformats.org/officeDocument/2006/relationships" id="258" r:id="Rff8aa85520814f48"/>
    <p:sldId xmlns:r="http://schemas.openxmlformats.org/officeDocument/2006/relationships" id="259" r:id="R6a780076132b4da3"/>
    <p:sldId xmlns:r="http://schemas.openxmlformats.org/officeDocument/2006/relationships" id="260" r:id="Rf7253d8661204036"/>
    <p:sldId xmlns:r="http://schemas.openxmlformats.org/officeDocument/2006/relationships" id="261" r:id="Rf602d254da7e433e"/>
    <p:sldId xmlns:r="http://schemas.openxmlformats.org/officeDocument/2006/relationships" id="262" r:id="R49a5c05881c5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0767570ff42eb" /><Relationship Type="http://schemas.openxmlformats.org/officeDocument/2006/relationships/slide" Target="/ppt/slides/slide1.xml" Id="R41396c82f19c488b" /><Relationship Type="http://schemas.openxmlformats.org/officeDocument/2006/relationships/slide" Target="/ppt/slides/slide2.xml" Id="R3be552217f4847c1" /><Relationship Type="http://schemas.openxmlformats.org/officeDocument/2006/relationships/slide" Target="/ppt/slides/slide3.xml" Id="Rff8aa85520814f48" /><Relationship Type="http://schemas.openxmlformats.org/officeDocument/2006/relationships/slide" Target="/ppt/slides/slide4.xml" Id="R6a780076132b4da3" /><Relationship Type="http://schemas.openxmlformats.org/officeDocument/2006/relationships/slide" Target="/ppt/slides/slide5.xml" Id="Rf7253d8661204036" /><Relationship Type="http://schemas.openxmlformats.org/officeDocument/2006/relationships/slide" Target="/ppt/slides/slide6.xml" Id="Rf602d254da7e433e" /><Relationship Type="http://schemas.openxmlformats.org/officeDocument/2006/relationships/slide" Target="/ppt/slides/slide7.xml" Id="R49a5c05881c5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c794d7c28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9e8beea84de2" /><Relationship Type="http://schemas.openxmlformats.org/officeDocument/2006/relationships/theme" Target="/ppt/slideMasters/theme/theme1.xml" Id="R6187a5e42b8c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a9e8beea8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9b2543127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e0064d38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fa3ba65b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097289cc5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be29c799d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d780af22c45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8df516a7e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TOTALBETONG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TOTALBETONG GRUPPEN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884 509 628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5 530 551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OPCO &amp; PARTNERS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TOTAR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TUK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JOHANSEN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TOTALBETONG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Vagles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921 153 023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TOTALBETONG GRUPPEN AS</a:t>
            </a:r>
          </a:p>
        </p:txBody>
      </p:sp>
    </p:spTree>
  </p:cSld>
  <p:clrMapOvr>
    <a:masterClrMapping xmlns:a="http://schemas.openxmlformats.org/drawingml/2006/main"/>
  </p:clrMapOvr>
</p:sld>
</file>