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9f1e969d914b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b96075bb704cb9"/>
  </p:sldMasterIdLst>
  <p:sldIdLst>
    <p:sldId xmlns:r="http://schemas.openxmlformats.org/officeDocument/2006/relationships" id="256" r:id="Re8a1ec94e6da4cbc"/>
    <p:sldId xmlns:r="http://schemas.openxmlformats.org/officeDocument/2006/relationships" id="257" r:id="Raa24168acc0045e6"/>
    <p:sldId xmlns:r="http://schemas.openxmlformats.org/officeDocument/2006/relationships" id="258" r:id="Ra3b4ce2bf949454f"/>
    <p:sldId xmlns:r="http://schemas.openxmlformats.org/officeDocument/2006/relationships" id="259" r:id="Rcc0f471853ec442b"/>
    <p:sldId xmlns:r="http://schemas.openxmlformats.org/officeDocument/2006/relationships" id="260" r:id="Red3730fd4975414b"/>
    <p:sldId xmlns:r="http://schemas.openxmlformats.org/officeDocument/2006/relationships" id="261" r:id="R3c30920fbc5d453d"/>
    <p:sldId xmlns:r="http://schemas.openxmlformats.org/officeDocument/2006/relationships" id="262" r:id="Rd1b0666c5b7243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96075bb704cb9" /><Relationship Type="http://schemas.openxmlformats.org/officeDocument/2006/relationships/slide" Target="/ppt/slides/slide1.xml" Id="Re8a1ec94e6da4cbc" /><Relationship Type="http://schemas.openxmlformats.org/officeDocument/2006/relationships/slide" Target="/ppt/slides/slide2.xml" Id="Raa24168acc0045e6" /><Relationship Type="http://schemas.openxmlformats.org/officeDocument/2006/relationships/slide" Target="/ppt/slides/slide3.xml" Id="Ra3b4ce2bf949454f" /><Relationship Type="http://schemas.openxmlformats.org/officeDocument/2006/relationships/slide" Target="/ppt/slides/slide4.xml" Id="Rcc0f471853ec442b" /><Relationship Type="http://schemas.openxmlformats.org/officeDocument/2006/relationships/slide" Target="/ppt/slides/slide5.xml" Id="Red3730fd4975414b" /><Relationship Type="http://schemas.openxmlformats.org/officeDocument/2006/relationships/slide" Target="/ppt/slides/slide6.xml" Id="R3c30920fbc5d453d" /><Relationship Type="http://schemas.openxmlformats.org/officeDocument/2006/relationships/slide" Target="/ppt/slides/slide7.xml" Id="Rd1b0666c5b7243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17e0ef43c440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f901f7e1747d7" /><Relationship Type="http://schemas.openxmlformats.org/officeDocument/2006/relationships/theme" Target="/ppt/slideMasters/theme/theme1.xml" Id="R71ea7163bd274e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bf901f7e1747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71316ed984d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c4b28f75740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8fa12106c40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f5f7b82ee40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551f2baf845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5eda7cee34f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26fa99d7741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TTM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TTM AS ble etablert [år] og holder til i Lierskogen.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6 846 564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610 221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475 499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TRONSTAD MORTEN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Nerberget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921 154 194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TTM AS</a:t>
            </a:r>
          </a:p>
        </p:txBody>
      </p:sp>
    </p:spTree>
  </p:cSld>
  <p:clrMapOvr>
    <a:masterClrMapping xmlns:a="http://schemas.openxmlformats.org/drawingml/2006/main"/>
  </p:clrMapOvr>
</p:sld>
</file>