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d91ab3e68e4e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b7cd81a3f4b0f"/>
  </p:sldMasterIdLst>
  <p:sldIdLst>
    <p:sldId xmlns:r="http://schemas.openxmlformats.org/officeDocument/2006/relationships" id="256" r:id="R0878e3e6674f48fd"/>
    <p:sldId xmlns:r="http://schemas.openxmlformats.org/officeDocument/2006/relationships" id="257" r:id="R1bed0dc0660348ff"/>
    <p:sldId xmlns:r="http://schemas.openxmlformats.org/officeDocument/2006/relationships" id="258" r:id="R48e4aefd95a841f5"/>
    <p:sldId xmlns:r="http://schemas.openxmlformats.org/officeDocument/2006/relationships" id="259" r:id="Rc87ea86355654cb9"/>
    <p:sldId xmlns:r="http://schemas.openxmlformats.org/officeDocument/2006/relationships" id="260" r:id="Rcb1cccbba5b343c6"/>
    <p:sldId xmlns:r="http://schemas.openxmlformats.org/officeDocument/2006/relationships" id="261" r:id="Rcc65d78544b84e41"/>
    <p:sldId xmlns:r="http://schemas.openxmlformats.org/officeDocument/2006/relationships" id="262" r:id="R6a4c227d1e3a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b7cd81a3f4b0f" /><Relationship Type="http://schemas.openxmlformats.org/officeDocument/2006/relationships/slide" Target="/ppt/slides/slide1.xml" Id="R0878e3e6674f48fd" /><Relationship Type="http://schemas.openxmlformats.org/officeDocument/2006/relationships/slide" Target="/ppt/slides/slide2.xml" Id="R1bed0dc0660348ff" /><Relationship Type="http://schemas.openxmlformats.org/officeDocument/2006/relationships/slide" Target="/ppt/slides/slide3.xml" Id="R48e4aefd95a841f5" /><Relationship Type="http://schemas.openxmlformats.org/officeDocument/2006/relationships/slide" Target="/ppt/slides/slide4.xml" Id="Rc87ea86355654cb9" /><Relationship Type="http://schemas.openxmlformats.org/officeDocument/2006/relationships/slide" Target="/ppt/slides/slide5.xml" Id="Rcb1cccbba5b343c6" /><Relationship Type="http://schemas.openxmlformats.org/officeDocument/2006/relationships/slide" Target="/ppt/slides/slide6.xml" Id="Rcc65d78544b84e41" /><Relationship Type="http://schemas.openxmlformats.org/officeDocument/2006/relationships/slide" Target="/ppt/slides/slide7.xml" Id="R6a4c227d1e3a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264f12b23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2bb64e0064b38" /><Relationship Type="http://schemas.openxmlformats.org/officeDocument/2006/relationships/theme" Target="/ppt/slideMasters/theme/theme1.xml" Id="Rdf0d3a5a3e8a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2bb64e006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4ce164779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987114050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b5e5ac269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9027548de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3c3e2c060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27933d5bd4c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11833243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FINSTAD CAD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FINSTAD CAD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FINSTAD CAD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FINSTAD CAD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FINSTAD CAD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FINSTAD CAD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FINSTAD CAD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FINSTAD CAD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Lægran, Gosenvegen 584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921 156 790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FINSTAD CAD AS</a:t>
            </a:r>
          </a:p>
        </p:txBody>
      </p:sp>
    </p:spTree>
  </p:cSld>
  <p:clrMapOvr>
    <a:masterClrMapping xmlns:a="http://schemas.openxmlformats.org/drawingml/2006/main"/>
  </p:clrMapOvr>
</p:sld>
</file>