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104f6e900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7b9d95a304780"/>
  </p:sldMasterIdLst>
  <p:sldIdLst>
    <p:sldId xmlns:r="http://schemas.openxmlformats.org/officeDocument/2006/relationships" id="256" r:id="R403fa3cadbb34654"/>
    <p:sldId xmlns:r="http://schemas.openxmlformats.org/officeDocument/2006/relationships" id="257" r:id="R7e9d1f5fc9934ba9"/>
    <p:sldId xmlns:r="http://schemas.openxmlformats.org/officeDocument/2006/relationships" id="258" r:id="Rd988549ed8c64200"/>
    <p:sldId xmlns:r="http://schemas.openxmlformats.org/officeDocument/2006/relationships" id="259" r:id="Raae40c5c0a2f41c1"/>
    <p:sldId xmlns:r="http://schemas.openxmlformats.org/officeDocument/2006/relationships" id="260" r:id="R8e35a9a7936c49a3"/>
    <p:sldId xmlns:r="http://schemas.openxmlformats.org/officeDocument/2006/relationships" id="261" r:id="Ra2bcb25cbb624323"/>
    <p:sldId xmlns:r="http://schemas.openxmlformats.org/officeDocument/2006/relationships" id="262" r:id="Rdea97b2c0fa8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7b9d95a304780" /><Relationship Type="http://schemas.openxmlformats.org/officeDocument/2006/relationships/slide" Target="/ppt/slides/slide1.xml" Id="R403fa3cadbb34654" /><Relationship Type="http://schemas.openxmlformats.org/officeDocument/2006/relationships/slide" Target="/ppt/slides/slide2.xml" Id="R7e9d1f5fc9934ba9" /><Relationship Type="http://schemas.openxmlformats.org/officeDocument/2006/relationships/slide" Target="/ppt/slides/slide3.xml" Id="Rd988549ed8c64200" /><Relationship Type="http://schemas.openxmlformats.org/officeDocument/2006/relationships/slide" Target="/ppt/slides/slide4.xml" Id="Raae40c5c0a2f41c1" /><Relationship Type="http://schemas.openxmlformats.org/officeDocument/2006/relationships/slide" Target="/ppt/slides/slide5.xml" Id="R8e35a9a7936c49a3" /><Relationship Type="http://schemas.openxmlformats.org/officeDocument/2006/relationships/slide" Target="/ppt/slides/slide6.xml" Id="Ra2bcb25cbb624323" /><Relationship Type="http://schemas.openxmlformats.org/officeDocument/2006/relationships/slide" Target="/ppt/slides/slide7.xml" Id="Rdea97b2c0fa8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dfd5399d3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bba7c5e14d80" /><Relationship Type="http://schemas.openxmlformats.org/officeDocument/2006/relationships/theme" Target="/ppt/slideMasters/theme/theme1.xml" Id="R5f13ae4e6593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dbba7c5e1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c23bf2735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3d932169c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349f7519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18bda90b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6c371be4a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feb8dfb0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45ff452b3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4 477 974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LEVERAGE INVEST AS  –  23,8 %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921 159 951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