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a331d9ae6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869a6636c453f"/>
  </p:sldMasterIdLst>
  <p:sldIdLst>
    <p:sldId xmlns:r="http://schemas.openxmlformats.org/officeDocument/2006/relationships" id="256" r:id="Rcfc910f80c794c71"/>
    <p:sldId xmlns:r="http://schemas.openxmlformats.org/officeDocument/2006/relationships" id="257" r:id="R9f68c6df340841e6"/>
    <p:sldId xmlns:r="http://schemas.openxmlformats.org/officeDocument/2006/relationships" id="258" r:id="R51584a086ac94dd4"/>
    <p:sldId xmlns:r="http://schemas.openxmlformats.org/officeDocument/2006/relationships" id="259" r:id="Rf9c7d54dc2de4f2d"/>
    <p:sldId xmlns:r="http://schemas.openxmlformats.org/officeDocument/2006/relationships" id="260" r:id="R310f2055c80343b3"/>
    <p:sldId xmlns:r="http://schemas.openxmlformats.org/officeDocument/2006/relationships" id="261" r:id="Rf4239fc7c2dd4fa1"/>
    <p:sldId xmlns:r="http://schemas.openxmlformats.org/officeDocument/2006/relationships" id="262" r:id="R329b217a15c7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869a6636c453f" /><Relationship Type="http://schemas.openxmlformats.org/officeDocument/2006/relationships/slide" Target="/ppt/slides/slide1.xml" Id="Rcfc910f80c794c71" /><Relationship Type="http://schemas.openxmlformats.org/officeDocument/2006/relationships/slide" Target="/ppt/slides/slide2.xml" Id="R9f68c6df340841e6" /><Relationship Type="http://schemas.openxmlformats.org/officeDocument/2006/relationships/slide" Target="/ppt/slides/slide3.xml" Id="R51584a086ac94dd4" /><Relationship Type="http://schemas.openxmlformats.org/officeDocument/2006/relationships/slide" Target="/ppt/slides/slide4.xml" Id="Rf9c7d54dc2de4f2d" /><Relationship Type="http://schemas.openxmlformats.org/officeDocument/2006/relationships/slide" Target="/ppt/slides/slide5.xml" Id="R310f2055c80343b3" /><Relationship Type="http://schemas.openxmlformats.org/officeDocument/2006/relationships/slide" Target="/ppt/slides/slide6.xml" Id="Rf4239fc7c2dd4fa1" /><Relationship Type="http://schemas.openxmlformats.org/officeDocument/2006/relationships/slide" Target="/ppt/slides/slide7.xml" Id="R329b217a15c7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23f8d0804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645f63ca4d62" /><Relationship Type="http://schemas.openxmlformats.org/officeDocument/2006/relationships/theme" Target="/ppt/slideMasters/theme/theme1.xml" Id="R075a95b6188f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8645f63ca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fe13892d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ffe402d5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f961cfc9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29a2bd07f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69c95cd66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ac6ad92e4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f1a000b8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TUNNELSERVICE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TUNNELSERVICE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229 656 685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221 600 636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BAUGE BIRGER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HOLM-ANDERSEN MORTEN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SINLAND STANLEY SELAND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921 160 933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TUNNELSERVICE AS</a:t>
            </a:r>
          </a:p>
        </p:txBody>
      </p:sp>
    </p:spTree>
  </p:cSld>
  <p:clrMapOvr>
    <a:masterClrMapping xmlns:a="http://schemas.openxmlformats.org/drawingml/2006/main"/>
  </p:clrMapOvr>
</p:sld>
</file>