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36b22854ec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4ad1e9beb4608"/>
  </p:sldMasterIdLst>
  <p:sldIdLst>
    <p:sldId xmlns:r="http://schemas.openxmlformats.org/officeDocument/2006/relationships" id="256" r:id="R7b9560a7b42c446e"/>
    <p:sldId xmlns:r="http://schemas.openxmlformats.org/officeDocument/2006/relationships" id="257" r:id="R174eeddf93f74261"/>
    <p:sldId xmlns:r="http://schemas.openxmlformats.org/officeDocument/2006/relationships" id="258" r:id="Re5e9b91979f5479b"/>
    <p:sldId xmlns:r="http://schemas.openxmlformats.org/officeDocument/2006/relationships" id="259" r:id="R39e650c4c2314ce5"/>
    <p:sldId xmlns:r="http://schemas.openxmlformats.org/officeDocument/2006/relationships" id="260" r:id="R7c996723f47b4473"/>
    <p:sldId xmlns:r="http://schemas.openxmlformats.org/officeDocument/2006/relationships" id="261" r:id="Rd77bf561d1024c9a"/>
    <p:sldId xmlns:r="http://schemas.openxmlformats.org/officeDocument/2006/relationships" id="262" r:id="R2c3deff576e2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4ad1e9beb4608" /><Relationship Type="http://schemas.openxmlformats.org/officeDocument/2006/relationships/slide" Target="/ppt/slides/slide1.xml" Id="R7b9560a7b42c446e" /><Relationship Type="http://schemas.openxmlformats.org/officeDocument/2006/relationships/slide" Target="/ppt/slides/slide2.xml" Id="R174eeddf93f74261" /><Relationship Type="http://schemas.openxmlformats.org/officeDocument/2006/relationships/slide" Target="/ppt/slides/slide3.xml" Id="Re5e9b91979f5479b" /><Relationship Type="http://schemas.openxmlformats.org/officeDocument/2006/relationships/slide" Target="/ppt/slides/slide4.xml" Id="R39e650c4c2314ce5" /><Relationship Type="http://schemas.openxmlformats.org/officeDocument/2006/relationships/slide" Target="/ppt/slides/slide5.xml" Id="R7c996723f47b4473" /><Relationship Type="http://schemas.openxmlformats.org/officeDocument/2006/relationships/slide" Target="/ppt/slides/slide6.xml" Id="Rd77bf561d1024c9a" /><Relationship Type="http://schemas.openxmlformats.org/officeDocument/2006/relationships/slide" Target="/ppt/slides/slide7.xml" Id="R2c3deff576e2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4c52b59a247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c607fded64d7a" /><Relationship Type="http://schemas.openxmlformats.org/officeDocument/2006/relationships/theme" Target="/ppt/slideMasters/theme/theme1.xml" Id="Re6194c1b4495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bc607fded6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c7f889e17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66e9a63d8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83abc6f6b48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5d5e948244e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38e0babf949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b6435aaf14c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f27e84889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FANA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 MUR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−1 719 144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Sageneset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921 161 530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MUR AS</a:t>
            </a:r>
          </a:p>
        </p:txBody>
      </p:sp>
    </p:spTree>
  </p:cSld>
  <p:clrMapOvr>
    <a:masterClrMapping xmlns:a="http://schemas.openxmlformats.org/drawingml/2006/main"/>
  </p:clrMapOvr>
</p:sld>
</file>