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125a4889bb41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f2241bfb5847c9"/>
  </p:sldMasterIdLst>
  <p:sldIdLst>
    <p:sldId xmlns:r="http://schemas.openxmlformats.org/officeDocument/2006/relationships" id="256" r:id="Rddb71c5cc5744684"/>
    <p:sldId xmlns:r="http://schemas.openxmlformats.org/officeDocument/2006/relationships" id="257" r:id="Rd8425debc09b4673"/>
    <p:sldId xmlns:r="http://schemas.openxmlformats.org/officeDocument/2006/relationships" id="258" r:id="Raf54c4fe2cdb4f53"/>
    <p:sldId xmlns:r="http://schemas.openxmlformats.org/officeDocument/2006/relationships" id="259" r:id="Rea675fb02262419f"/>
    <p:sldId xmlns:r="http://schemas.openxmlformats.org/officeDocument/2006/relationships" id="260" r:id="R0c13540fce5c4657"/>
    <p:sldId xmlns:r="http://schemas.openxmlformats.org/officeDocument/2006/relationships" id="261" r:id="R0d0cc155dbda4cbe"/>
    <p:sldId xmlns:r="http://schemas.openxmlformats.org/officeDocument/2006/relationships" id="262" r:id="R90643c58f6a54f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f2241bfb5847c9" /><Relationship Type="http://schemas.openxmlformats.org/officeDocument/2006/relationships/slide" Target="/ppt/slides/slide1.xml" Id="Rddb71c5cc5744684" /><Relationship Type="http://schemas.openxmlformats.org/officeDocument/2006/relationships/slide" Target="/ppt/slides/slide2.xml" Id="Rd8425debc09b4673" /><Relationship Type="http://schemas.openxmlformats.org/officeDocument/2006/relationships/slide" Target="/ppt/slides/slide3.xml" Id="Raf54c4fe2cdb4f53" /><Relationship Type="http://schemas.openxmlformats.org/officeDocument/2006/relationships/slide" Target="/ppt/slides/slide4.xml" Id="Rea675fb02262419f" /><Relationship Type="http://schemas.openxmlformats.org/officeDocument/2006/relationships/slide" Target="/ppt/slides/slide5.xml" Id="R0c13540fce5c4657" /><Relationship Type="http://schemas.openxmlformats.org/officeDocument/2006/relationships/slide" Target="/ppt/slides/slide6.xml" Id="R0d0cc155dbda4cbe" /><Relationship Type="http://schemas.openxmlformats.org/officeDocument/2006/relationships/slide" Target="/ppt/slides/slide7.xml" Id="R90643c58f6a54f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18c2d898c46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a36906ab248ec" /><Relationship Type="http://schemas.openxmlformats.org/officeDocument/2006/relationships/theme" Target="/ppt/slideMasters/theme/theme1.xml" Id="R4ca2bc9a8a90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fa36906ab248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348168b5844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0ad473c37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82d1cde3e40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707c1bcd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66bc9d64546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e8793874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7587b296c4a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AILB INVEST AS ble etablert [år] og holder til i Sokna.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EGILSSON TORNBERG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Brekkebygdveien 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3534 Sokna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921 165 773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AILB INVEST AS</a:t>
            </a:r>
          </a:p>
        </p:txBody>
      </p:sp>
    </p:spTree>
  </p:cSld>
  <p:clrMapOvr>
    <a:masterClrMapping xmlns:a="http://schemas.openxmlformats.org/drawingml/2006/main"/>
  </p:clrMapOvr>
</p:sld>
</file>