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f962a232b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2c385cdca4fcc"/>
  </p:sldMasterIdLst>
  <p:sldIdLst>
    <p:sldId xmlns:r="http://schemas.openxmlformats.org/officeDocument/2006/relationships" id="256" r:id="Rd04334865b364f35"/>
    <p:sldId xmlns:r="http://schemas.openxmlformats.org/officeDocument/2006/relationships" id="257" r:id="R75b0680a62004d21"/>
    <p:sldId xmlns:r="http://schemas.openxmlformats.org/officeDocument/2006/relationships" id="258" r:id="R00054a41a4c4438e"/>
    <p:sldId xmlns:r="http://schemas.openxmlformats.org/officeDocument/2006/relationships" id="259" r:id="Ra1fbb4c65e814cbf"/>
    <p:sldId xmlns:r="http://schemas.openxmlformats.org/officeDocument/2006/relationships" id="260" r:id="R833bb94aa27348f0"/>
    <p:sldId xmlns:r="http://schemas.openxmlformats.org/officeDocument/2006/relationships" id="261" r:id="R7e2ef513e4674bb9"/>
    <p:sldId xmlns:r="http://schemas.openxmlformats.org/officeDocument/2006/relationships" id="262" r:id="R793bf08c277b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2c385cdca4fcc" /><Relationship Type="http://schemas.openxmlformats.org/officeDocument/2006/relationships/slide" Target="/ppt/slides/slide1.xml" Id="Rd04334865b364f35" /><Relationship Type="http://schemas.openxmlformats.org/officeDocument/2006/relationships/slide" Target="/ppt/slides/slide2.xml" Id="R75b0680a62004d21" /><Relationship Type="http://schemas.openxmlformats.org/officeDocument/2006/relationships/slide" Target="/ppt/slides/slide3.xml" Id="R00054a41a4c4438e" /><Relationship Type="http://schemas.openxmlformats.org/officeDocument/2006/relationships/slide" Target="/ppt/slides/slide4.xml" Id="Ra1fbb4c65e814cbf" /><Relationship Type="http://schemas.openxmlformats.org/officeDocument/2006/relationships/slide" Target="/ppt/slides/slide5.xml" Id="R833bb94aa27348f0" /><Relationship Type="http://schemas.openxmlformats.org/officeDocument/2006/relationships/slide" Target="/ppt/slides/slide6.xml" Id="R7e2ef513e4674bb9" /><Relationship Type="http://schemas.openxmlformats.org/officeDocument/2006/relationships/slide" Target="/ppt/slides/slide7.xml" Id="R793bf08c277b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a25e7c530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7d219c6a4f03" /><Relationship Type="http://schemas.openxmlformats.org/officeDocument/2006/relationships/theme" Target="/ppt/slideMasters/theme/theme1.xml" Id="R1427df523727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57d219c6a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e186f1b5c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055fae7e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02c0590a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f941573b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b3683bad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684de836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15a1c949b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TOM JENS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