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f4e48c3ac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04ff7ca6b4422"/>
  </p:sldMasterIdLst>
  <p:sldIdLst>
    <p:sldId xmlns:r="http://schemas.openxmlformats.org/officeDocument/2006/relationships" id="256" r:id="Reb2fde1118a6421c"/>
    <p:sldId xmlns:r="http://schemas.openxmlformats.org/officeDocument/2006/relationships" id="257" r:id="R0b5b11319fa74604"/>
    <p:sldId xmlns:r="http://schemas.openxmlformats.org/officeDocument/2006/relationships" id="258" r:id="R3612bba2952b4db4"/>
    <p:sldId xmlns:r="http://schemas.openxmlformats.org/officeDocument/2006/relationships" id="259" r:id="Rc8aea7eabe6a477d"/>
    <p:sldId xmlns:r="http://schemas.openxmlformats.org/officeDocument/2006/relationships" id="260" r:id="R92f21e53bc964e8b"/>
    <p:sldId xmlns:r="http://schemas.openxmlformats.org/officeDocument/2006/relationships" id="261" r:id="R8ca6f7c8cb8640e5"/>
    <p:sldId xmlns:r="http://schemas.openxmlformats.org/officeDocument/2006/relationships" id="262" r:id="R3fff43c351eb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04ff7ca6b4422" /><Relationship Type="http://schemas.openxmlformats.org/officeDocument/2006/relationships/slide" Target="/ppt/slides/slide1.xml" Id="Reb2fde1118a6421c" /><Relationship Type="http://schemas.openxmlformats.org/officeDocument/2006/relationships/slide" Target="/ppt/slides/slide2.xml" Id="R0b5b11319fa74604" /><Relationship Type="http://schemas.openxmlformats.org/officeDocument/2006/relationships/slide" Target="/ppt/slides/slide3.xml" Id="R3612bba2952b4db4" /><Relationship Type="http://schemas.openxmlformats.org/officeDocument/2006/relationships/slide" Target="/ppt/slides/slide4.xml" Id="Rc8aea7eabe6a477d" /><Relationship Type="http://schemas.openxmlformats.org/officeDocument/2006/relationships/slide" Target="/ppt/slides/slide5.xml" Id="R92f21e53bc964e8b" /><Relationship Type="http://schemas.openxmlformats.org/officeDocument/2006/relationships/slide" Target="/ppt/slides/slide6.xml" Id="R8ca6f7c8cb8640e5" /><Relationship Type="http://schemas.openxmlformats.org/officeDocument/2006/relationships/slide" Target="/ppt/slides/slide7.xml" Id="R3fff43c351eb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c26f1c09f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23fd4b1a84b43" /><Relationship Type="http://schemas.openxmlformats.org/officeDocument/2006/relationships/theme" Target="/ppt/slideMasters/theme/theme1.xml" Id="R0faf097bdbea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23fd4b1a8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2256ee183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ecfbd81d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5ed9504b7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90a00467e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3731bbd9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74224595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306d3a619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BETONG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BETONG TEKNIKK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26 954 352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−1 888 646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13 576 763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INDREVOLL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ØRBO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Tromsøysundvegen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post@bbtas.no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921 178 263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BETONG TEKNIKK AS</a:t>
            </a:r>
          </a:p>
        </p:txBody>
      </p:sp>
    </p:spTree>
  </p:cSld>
  <p:clrMapOvr>
    <a:masterClrMapping xmlns:a="http://schemas.openxmlformats.org/drawingml/2006/main"/>
  </p:clrMapOvr>
</p:sld>
</file>