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1fd0f1afc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8b46691374dab"/>
  </p:sldMasterIdLst>
  <p:sldIdLst>
    <p:sldId xmlns:r="http://schemas.openxmlformats.org/officeDocument/2006/relationships" id="256" r:id="Rd672f6e656d34ade"/>
    <p:sldId xmlns:r="http://schemas.openxmlformats.org/officeDocument/2006/relationships" id="257" r:id="R0dde5489b7754e34"/>
    <p:sldId xmlns:r="http://schemas.openxmlformats.org/officeDocument/2006/relationships" id="258" r:id="Rf5372671a423469d"/>
    <p:sldId xmlns:r="http://schemas.openxmlformats.org/officeDocument/2006/relationships" id="259" r:id="Rcbefec1b608f4fa5"/>
    <p:sldId xmlns:r="http://schemas.openxmlformats.org/officeDocument/2006/relationships" id="260" r:id="Rd6bcf79756ad4b6d"/>
    <p:sldId xmlns:r="http://schemas.openxmlformats.org/officeDocument/2006/relationships" id="261" r:id="Ra94133b9f3f04d6f"/>
    <p:sldId xmlns:r="http://schemas.openxmlformats.org/officeDocument/2006/relationships" id="262" r:id="R675e02cd974f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8b46691374dab" /><Relationship Type="http://schemas.openxmlformats.org/officeDocument/2006/relationships/slide" Target="/ppt/slides/slide1.xml" Id="Rd672f6e656d34ade" /><Relationship Type="http://schemas.openxmlformats.org/officeDocument/2006/relationships/slide" Target="/ppt/slides/slide2.xml" Id="R0dde5489b7754e34" /><Relationship Type="http://schemas.openxmlformats.org/officeDocument/2006/relationships/slide" Target="/ppt/slides/slide3.xml" Id="Rf5372671a423469d" /><Relationship Type="http://schemas.openxmlformats.org/officeDocument/2006/relationships/slide" Target="/ppt/slides/slide4.xml" Id="Rcbefec1b608f4fa5" /><Relationship Type="http://schemas.openxmlformats.org/officeDocument/2006/relationships/slide" Target="/ppt/slides/slide5.xml" Id="Rd6bcf79756ad4b6d" /><Relationship Type="http://schemas.openxmlformats.org/officeDocument/2006/relationships/slide" Target="/ppt/slides/slide6.xml" Id="Ra94133b9f3f04d6f" /><Relationship Type="http://schemas.openxmlformats.org/officeDocument/2006/relationships/slide" Target="/ppt/slides/slide7.xml" Id="R675e02cd974f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b1bbbd905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3f5bc6df4834" /><Relationship Type="http://schemas.openxmlformats.org/officeDocument/2006/relationships/theme" Target="/ppt/slideMasters/theme/theme1.xml" Id="R8c39f200de0f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23f5bc6df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dec6c8a6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0eb4780c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071364de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cc3196f8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7364a6ec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6c41c8a3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9198bd97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