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c2292bbea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51bd25d814f93"/>
  </p:sldMasterIdLst>
  <p:sldIdLst>
    <p:sldId xmlns:r="http://schemas.openxmlformats.org/officeDocument/2006/relationships" id="256" r:id="R936014202c194fd5"/>
    <p:sldId xmlns:r="http://schemas.openxmlformats.org/officeDocument/2006/relationships" id="257" r:id="Re04182c7b9e242b4"/>
    <p:sldId xmlns:r="http://schemas.openxmlformats.org/officeDocument/2006/relationships" id="258" r:id="Rd649f6cb268d4fbd"/>
    <p:sldId xmlns:r="http://schemas.openxmlformats.org/officeDocument/2006/relationships" id="259" r:id="R6765e2dd14cd4485"/>
    <p:sldId xmlns:r="http://schemas.openxmlformats.org/officeDocument/2006/relationships" id="260" r:id="R6a4febab89c4441f"/>
    <p:sldId xmlns:r="http://schemas.openxmlformats.org/officeDocument/2006/relationships" id="261" r:id="R2f952236637c4ecb"/>
    <p:sldId xmlns:r="http://schemas.openxmlformats.org/officeDocument/2006/relationships" id="262" r:id="R51c7a20fed83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51bd25d814f93" /><Relationship Type="http://schemas.openxmlformats.org/officeDocument/2006/relationships/slide" Target="/ppt/slides/slide1.xml" Id="R936014202c194fd5" /><Relationship Type="http://schemas.openxmlformats.org/officeDocument/2006/relationships/slide" Target="/ppt/slides/slide2.xml" Id="Re04182c7b9e242b4" /><Relationship Type="http://schemas.openxmlformats.org/officeDocument/2006/relationships/slide" Target="/ppt/slides/slide3.xml" Id="Rd649f6cb268d4fbd" /><Relationship Type="http://schemas.openxmlformats.org/officeDocument/2006/relationships/slide" Target="/ppt/slides/slide4.xml" Id="R6765e2dd14cd4485" /><Relationship Type="http://schemas.openxmlformats.org/officeDocument/2006/relationships/slide" Target="/ppt/slides/slide5.xml" Id="R6a4febab89c4441f" /><Relationship Type="http://schemas.openxmlformats.org/officeDocument/2006/relationships/slide" Target="/ppt/slides/slide6.xml" Id="R2f952236637c4ecb" /><Relationship Type="http://schemas.openxmlformats.org/officeDocument/2006/relationships/slide" Target="/ppt/slides/slide7.xml" Id="R51c7a20fed83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66771155249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4afcd6a404721" /><Relationship Type="http://schemas.openxmlformats.org/officeDocument/2006/relationships/theme" Target="/ppt/slideMasters/theme/theme1.xml" Id="Raa7b9d8cddcf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a4afcd6a4047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6e542b6fa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46bf1f9646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9274e6f45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960bd00ae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8de2a1872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d9b2c7bb74b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3bc89f37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HAAVE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HAAVE GRAVESERVICE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HAAVE LEIF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HAAVE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Blindes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921 183 143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HAAVE GRAVESERVICE AS</a:t>
            </a:r>
          </a:p>
        </p:txBody>
      </p:sp>
    </p:spTree>
  </p:cSld>
  <p:clrMapOvr>
    <a:masterClrMapping xmlns:a="http://schemas.openxmlformats.org/drawingml/2006/main"/>
  </p:clrMapOvr>
</p:sld>
</file>