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8eb68abbb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0799b6a2043a2"/>
  </p:sldMasterIdLst>
  <p:sldIdLst>
    <p:sldId xmlns:r="http://schemas.openxmlformats.org/officeDocument/2006/relationships" id="256" r:id="R71d152e69d614116"/>
    <p:sldId xmlns:r="http://schemas.openxmlformats.org/officeDocument/2006/relationships" id="257" r:id="Rad2886027ff74b17"/>
    <p:sldId xmlns:r="http://schemas.openxmlformats.org/officeDocument/2006/relationships" id="258" r:id="R4436ead9e2f948f5"/>
    <p:sldId xmlns:r="http://schemas.openxmlformats.org/officeDocument/2006/relationships" id="259" r:id="Rb9f1297f13f643c8"/>
    <p:sldId xmlns:r="http://schemas.openxmlformats.org/officeDocument/2006/relationships" id="260" r:id="R9207bc81d46e4a34"/>
    <p:sldId xmlns:r="http://schemas.openxmlformats.org/officeDocument/2006/relationships" id="261" r:id="R04fadb943aac4b03"/>
    <p:sldId xmlns:r="http://schemas.openxmlformats.org/officeDocument/2006/relationships" id="262" r:id="Rcb1641e2bb05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0799b6a2043a2" /><Relationship Type="http://schemas.openxmlformats.org/officeDocument/2006/relationships/slide" Target="/ppt/slides/slide1.xml" Id="R71d152e69d614116" /><Relationship Type="http://schemas.openxmlformats.org/officeDocument/2006/relationships/slide" Target="/ppt/slides/slide2.xml" Id="Rad2886027ff74b17" /><Relationship Type="http://schemas.openxmlformats.org/officeDocument/2006/relationships/slide" Target="/ppt/slides/slide3.xml" Id="R4436ead9e2f948f5" /><Relationship Type="http://schemas.openxmlformats.org/officeDocument/2006/relationships/slide" Target="/ppt/slides/slide4.xml" Id="Rb9f1297f13f643c8" /><Relationship Type="http://schemas.openxmlformats.org/officeDocument/2006/relationships/slide" Target="/ppt/slides/slide5.xml" Id="R9207bc81d46e4a34" /><Relationship Type="http://schemas.openxmlformats.org/officeDocument/2006/relationships/slide" Target="/ppt/slides/slide6.xml" Id="R04fadb943aac4b03" /><Relationship Type="http://schemas.openxmlformats.org/officeDocument/2006/relationships/slide" Target="/ppt/slides/slide7.xml" Id="Rcb1641e2bb05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8b2afc8bd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872a9cb04dd1" /><Relationship Type="http://schemas.openxmlformats.org/officeDocument/2006/relationships/theme" Target="/ppt/slideMasters/theme/theme1.xml" Id="R7d2c1054ee53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d872a9cb0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5e5c8f97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b78690c5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64bac650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7915f8d1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6e43b6d2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2984e1dae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beb51375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KIZU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KIZU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6 255 499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