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6f9e5f82a641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a1b5ddafe24ecc"/>
  </p:sldMasterIdLst>
  <p:sldIdLst>
    <p:sldId xmlns:r="http://schemas.openxmlformats.org/officeDocument/2006/relationships" id="256" r:id="Raa75aa4077944cc7"/>
    <p:sldId xmlns:r="http://schemas.openxmlformats.org/officeDocument/2006/relationships" id="257" r:id="Rb31a8138eaa64cbc"/>
    <p:sldId xmlns:r="http://schemas.openxmlformats.org/officeDocument/2006/relationships" id="258" r:id="Rf1b8eadb7d9449d1"/>
    <p:sldId xmlns:r="http://schemas.openxmlformats.org/officeDocument/2006/relationships" id="259" r:id="R2a8a5c7e43d84422"/>
    <p:sldId xmlns:r="http://schemas.openxmlformats.org/officeDocument/2006/relationships" id="260" r:id="R10a92deab5ec4e37"/>
    <p:sldId xmlns:r="http://schemas.openxmlformats.org/officeDocument/2006/relationships" id="261" r:id="R8a52d251918f4b58"/>
    <p:sldId xmlns:r="http://schemas.openxmlformats.org/officeDocument/2006/relationships" id="262" r:id="R52b16850c6ec4e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a1b5ddafe24ecc" /><Relationship Type="http://schemas.openxmlformats.org/officeDocument/2006/relationships/slide" Target="/ppt/slides/slide1.xml" Id="Raa75aa4077944cc7" /><Relationship Type="http://schemas.openxmlformats.org/officeDocument/2006/relationships/slide" Target="/ppt/slides/slide2.xml" Id="Rb31a8138eaa64cbc" /><Relationship Type="http://schemas.openxmlformats.org/officeDocument/2006/relationships/slide" Target="/ppt/slides/slide3.xml" Id="Rf1b8eadb7d9449d1" /><Relationship Type="http://schemas.openxmlformats.org/officeDocument/2006/relationships/slide" Target="/ppt/slides/slide4.xml" Id="R2a8a5c7e43d84422" /><Relationship Type="http://schemas.openxmlformats.org/officeDocument/2006/relationships/slide" Target="/ppt/slides/slide5.xml" Id="R10a92deab5ec4e37" /><Relationship Type="http://schemas.openxmlformats.org/officeDocument/2006/relationships/slide" Target="/ppt/slides/slide6.xml" Id="R8a52d251918f4b58" /><Relationship Type="http://schemas.openxmlformats.org/officeDocument/2006/relationships/slide" Target="/ppt/slides/slide7.xml" Id="R52b16850c6ec4e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043a092c9f41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7eaf9f1ec4439" /><Relationship Type="http://schemas.openxmlformats.org/officeDocument/2006/relationships/theme" Target="/ppt/slideMasters/theme/theme1.xml" Id="Rb52677103fcf44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a7eaf9f1ec44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ef674074a49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5bf8b395748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f48cceee14b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772124b714b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e20777e3c4e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978d4c9344a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0d207d4274f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ORIENTED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ORIENTED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ORIENTED GROUP AS ble etablert [år] og holder til i Averøy.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ORIENTED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ORIENTED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ORIENTED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1 055 224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2 078 711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5 747 978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ORIENTED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THORE HAGA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ORIENTED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Haga, Kornstadveien 465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6531 Averøy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stein@orientedgroup.com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www.multimedianordic.no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921 187 351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ORIENTED GROUP AS</a:t>
            </a:r>
          </a:p>
        </p:txBody>
      </p:sp>
    </p:spTree>
  </p:cSld>
  <p:clrMapOvr>
    <a:masterClrMapping xmlns:a="http://schemas.openxmlformats.org/drawingml/2006/main"/>
  </p:clrMapOvr>
</p:sld>
</file>