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baa6ae128e4d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de994bbd742f2"/>
  </p:sldMasterIdLst>
  <p:sldIdLst>
    <p:sldId xmlns:r="http://schemas.openxmlformats.org/officeDocument/2006/relationships" id="256" r:id="R9a03ca5943f7401f"/>
    <p:sldId xmlns:r="http://schemas.openxmlformats.org/officeDocument/2006/relationships" id="257" r:id="Rc1b5aad16ae74a30"/>
    <p:sldId xmlns:r="http://schemas.openxmlformats.org/officeDocument/2006/relationships" id="258" r:id="R64136d4f1ea543c9"/>
    <p:sldId xmlns:r="http://schemas.openxmlformats.org/officeDocument/2006/relationships" id="259" r:id="Rf681e0de5b5b4d0a"/>
    <p:sldId xmlns:r="http://schemas.openxmlformats.org/officeDocument/2006/relationships" id="260" r:id="Re553df2a525845ad"/>
    <p:sldId xmlns:r="http://schemas.openxmlformats.org/officeDocument/2006/relationships" id="261" r:id="R4bc514ea77e34d71"/>
    <p:sldId xmlns:r="http://schemas.openxmlformats.org/officeDocument/2006/relationships" id="262" r:id="R06831565557d4f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de994bbd742f2" /><Relationship Type="http://schemas.openxmlformats.org/officeDocument/2006/relationships/slide" Target="/ppt/slides/slide1.xml" Id="R9a03ca5943f7401f" /><Relationship Type="http://schemas.openxmlformats.org/officeDocument/2006/relationships/slide" Target="/ppt/slides/slide2.xml" Id="Rc1b5aad16ae74a30" /><Relationship Type="http://schemas.openxmlformats.org/officeDocument/2006/relationships/slide" Target="/ppt/slides/slide3.xml" Id="R64136d4f1ea543c9" /><Relationship Type="http://schemas.openxmlformats.org/officeDocument/2006/relationships/slide" Target="/ppt/slides/slide4.xml" Id="Rf681e0de5b5b4d0a" /><Relationship Type="http://schemas.openxmlformats.org/officeDocument/2006/relationships/slide" Target="/ppt/slides/slide5.xml" Id="Re553df2a525845ad" /><Relationship Type="http://schemas.openxmlformats.org/officeDocument/2006/relationships/slide" Target="/ppt/slides/slide6.xml" Id="R4bc514ea77e34d71" /><Relationship Type="http://schemas.openxmlformats.org/officeDocument/2006/relationships/slide" Target="/ppt/slides/slide7.xml" Id="R06831565557d4f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8d2f13f2049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f62f93a114439" /><Relationship Type="http://schemas.openxmlformats.org/officeDocument/2006/relationships/theme" Target="/ppt/slideMasters/theme/theme1.xml" Id="R4481c90d99e9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3f62f93a1144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1c2a27ba849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1d25c8ab346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13bb15a4e43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9664e8717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d6dd3c5b540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75595d88e4a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9d5db055a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HOLDING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5 129 301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PROFECTUS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GRIMHOLT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ZOOM INVEST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921 187 394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