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a70eacb53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c7f51c2be4540"/>
  </p:sldMasterIdLst>
  <p:sldIdLst>
    <p:sldId xmlns:r="http://schemas.openxmlformats.org/officeDocument/2006/relationships" id="256" r:id="Rc2041df95b65477a"/>
    <p:sldId xmlns:r="http://schemas.openxmlformats.org/officeDocument/2006/relationships" id="257" r:id="R1cb8fd15b0414722"/>
    <p:sldId xmlns:r="http://schemas.openxmlformats.org/officeDocument/2006/relationships" id="258" r:id="Rfe73824029ae4fd9"/>
    <p:sldId xmlns:r="http://schemas.openxmlformats.org/officeDocument/2006/relationships" id="259" r:id="R90dade75982840bd"/>
    <p:sldId xmlns:r="http://schemas.openxmlformats.org/officeDocument/2006/relationships" id="260" r:id="Rc9e824451644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c7f51c2be4540" /><Relationship Type="http://schemas.openxmlformats.org/officeDocument/2006/relationships/slide" Target="/ppt/slides/slide1.xml" Id="Rc2041df95b65477a" /><Relationship Type="http://schemas.openxmlformats.org/officeDocument/2006/relationships/slide" Target="/ppt/slides/slide2.xml" Id="R1cb8fd15b0414722" /><Relationship Type="http://schemas.openxmlformats.org/officeDocument/2006/relationships/slide" Target="/ppt/slides/slide3.xml" Id="Rfe73824029ae4fd9" /><Relationship Type="http://schemas.openxmlformats.org/officeDocument/2006/relationships/slide" Target="/ppt/slides/slide4.xml" Id="R90dade75982840bd" /><Relationship Type="http://schemas.openxmlformats.org/officeDocument/2006/relationships/slide" Target="/ppt/slides/slide5.xml" Id="Rc9e824451644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66e41401c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2335ea680479e" /><Relationship Type="http://schemas.openxmlformats.org/officeDocument/2006/relationships/theme" Target="/ppt/slideMasters/theme/theme1.xml" Id="Re7a4962556e3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2335ea68047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6243f879a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4aba3322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bbcff7e0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b637e116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cc07abc1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ARNE SCHJØRN AUT. 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SCHJØRN AUT.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ARNE SCHJØRN AUT. ENTREPRENØR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SCHJØRN AUT.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SCHJØRN AUT.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SCHJØRN AUT.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Mouruds veg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921 188 811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ARNE SCHJØRN AUT. ENTREPRENØR</a:t>
            </a:r>
          </a:p>
        </p:txBody>
      </p:sp>
    </p:spTree>
  </p:cSld>
  <p:clrMapOvr>
    <a:masterClrMapping xmlns:a="http://schemas.openxmlformats.org/drawingml/2006/main"/>
  </p:clrMapOvr>
</p:sld>
</file>