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39b05caaf34f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56576f2d034936"/>
  </p:sldMasterIdLst>
  <p:sldIdLst>
    <p:sldId xmlns:r="http://schemas.openxmlformats.org/officeDocument/2006/relationships" id="256" r:id="R3adb22e62ceb46f9"/>
    <p:sldId xmlns:r="http://schemas.openxmlformats.org/officeDocument/2006/relationships" id="257" r:id="Rac164da2a7174010"/>
    <p:sldId xmlns:r="http://schemas.openxmlformats.org/officeDocument/2006/relationships" id="258" r:id="Rc4a5abc9e64043fa"/>
    <p:sldId xmlns:r="http://schemas.openxmlformats.org/officeDocument/2006/relationships" id="259" r:id="R8f645b6439f34d48"/>
    <p:sldId xmlns:r="http://schemas.openxmlformats.org/officeDocument/2006/relationships" id="260" r:id="Rfb9594c2b5544ecf"/>
    <p:sldId xmlns:r="http://schemas.openxmlformats.org/officeDocument/2006/relationships" id="261" r:id="Ra186c296155d4f52"/>
    <p:sldId xmlns:r="http://schemas.openxmlformats.org/officeDocument/2006/relationships" id="262" r:id="R953152436f5145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56576f2d034936" /><Relationship Type="http://schemas.openxmlformats.org/officeDocument/2006/relationships/slide" Target="/ppt/slides/slide1.xml" Id="R3adb22e62ceb46f9" /><Relationship Type="http://schemas.openxmlformats.org/officeDocument/2006/relationships/slide" Target="/ppt/slides/slide2.xml" Id="Rac164da2a7174010" /><Relationship Type="http://schemas.openxmlformats.org/officeDocument/2006/relationships/slide" Target="/ppt/slides/slide3.xml" Id="Rc4a5abc9e64043fa" /><Relationship Type="http://schemas.openxmlformats.org/officeDocument/2006/relationships/slide" Target="/ppt/slides/slide4.xml" Id="R8f645b6439f34d48" /><Relationship Type="http://schemas.openxmlformats.org/officeDocument/2006/relationships/slide" Target="/ppt/slides/slide5.xml" Id="Rfb9594c2b5544ecf" /><Relationship Type="http://schemas.openxmlformats.org/officeDocument/2006/relationships/slide" Target="/ppt/slides/slide6.xml" Id="Ra186c296155d4f52" /><Relationship Type="http://schemas.openxmlformats.org/officeDocument/2006/relationships/slide" Target="/ppt/slides/slide7.xml" Id="R953152436f5145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abef14cc6d4d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718a74cc5b4b16" /><Relationship Type="http://schemas.openxmlformats.org/officeDocument/2006/relationships/theme" Target="/ppt/slideMasters/theme/theme1.xml" Id="R942695aca47f4c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718a74cc5b4b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d204c7906141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e02e9d925441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891f036dd74c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13839abb5c43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54b4550fc744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267dc0019c4a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1b6e99e04f46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 PASO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PASO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 PASO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PASO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PASO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PASO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7 574 206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6 985 811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8 172 231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24 605 264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36 579 754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PASO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BERMUDEZ LUIS ALBERTO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BIPELLA ANDREW DICK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PASO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Deviks vei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luis.bermudez@bcreis.com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921 189 095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PASO INVEST AS</a:t>
            </a:r>
          </a:p>
        </p:txBody>
      </p:sp>
    </p:spTree>
  </p:cSld>
  <p:clrMapOvr>
    <a:masterClrMapping xmlns:a="http://schemas.openxmlformats.org/drawingml/2006/main"/>
  </p:clrMapOvr>
</p:sld>
</file>