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b59801369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01e492dc3495b"/>
  </p:sldMasterIdLst>
  <p:sldIdLst>
    <p:sldId xmlns:r="http://schemas.openxmlformats.org/officeDocument/2006/relationships" id="256" r:id="R3db201fdf39c4688"/>
    <p:sldId xmlns:r="http://schemas.openxmlformats.org/officeDocument/2006/relationships" id="257" r:id="R2ccadd53afca49c0"/>
    <p:sldId xmlns:r="http://schemas.openxmlformats.org/officeDocument/2006/relationships" id="258" r:id="R34b051dc4edf4d37"/>
    <p:sldId xmlns:r="http://schemas.openxmlformats.org/officeDocument/2006/relationships" id="259" r:id="Rc347dcff75d94c84"/>
    <p:sldId xmlns:r="http://schemas.openxmlformats.org/officeDocument/2006/relationships" id="260" r:id="R3b3110c6ca68454d"/>
    <p:sldId xmlns:r="http://schemas.openxmlformats.org/officeDocument/2006/relationships" id="261" r:id="R3f52afca20d44477"/>
    <p:sldId xmlns:r="http://schemas.openxmlformats.org/officeDocument/2006/relationships" id="262" r:id="R934f7e525f6e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01e492dc3495b" /><Relationship Type="http://schemas.openxmlformats.org/officeDocument/2006/relationships/slide" Target="/ppt/slides/slide1.xml" Id="R3db201fdf39c4688" /><Relationship Type="http://schemas.openxmlformats.org/officeDocument/2006/relationships/slide" Target="/ppt/slides/slide2.xml" Id="R2ccadd53afca49c0" /><Relationship Type="http://schemas.openxmlformats.org/officeDocument/2006/relationships/slide" Target="/ppt/slides/slide3.xml" Id="R34b051dc4edf4d37" /><Relationship Type="http://schemas.openxmlformats.org/officeDocument/2006/relationships/slide" Target="/ppt/slides/slide4.xml" Id="Rc347dcff75d94c84" /><Relationship Type="http://schemas.openxmlformats.org/officeDocument/2006/relationships/slide" Target="/ppt/slides/slide5.xml" Id="R3b3110c6ca68454d" /><Relationship Type="http://schemas.openxmlformats.org/officeDocument/2006/relationships/slide" Target="/ppt/slides/slide6.xml" Id="R3f52afca20d44477" /><Relationship Type="http://schemas.openxmlformats.org/officeDocument/2006/relationships/slide" Target="/ppt/slides/slide7.xml" Id="R934f7e525f6e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cb4f2be62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ba48cac5c40c0" /><Relationship Type="http://schemas.openxmlformats.org/officeDocument/2006/relationships/theme" Target="/ppt/slideMasters/theme/theme1.xml" Id="Ra4d375a17057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ba48cac5c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a06ed115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eac8199f0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a87f6c519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23539c10f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a6d7a954f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b27145d7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7ef630b23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ANDY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ANDY BYGGSERVICE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6 377 480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PUPKIS ANDRIUS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Andrius Pupkis, Svaneviksveien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921 190 190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BYGGSERVICE AS</a:t>
            </a:r>
          </a:p>
        </p:txBody>
      </p:sp>
    </p:spTree>
  </p:cSld>
  <p:clrMapOvr>
    <a:masterClrMapping xmlns:a="http://schemas.openxmlformats.org/drawingml/2006/main"/>
  </p:clrMapOvr>
</p:sld>
</file>