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806658ffd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4733c61ca4785"/>
  </p:sldMasterIdLst>
  <p:sldIdLst>
    <p:sldId xmlns:r="http://schemas.openxmlformats.org/officeDocument/2006/relationships" id="256" r:id="Rffc2491c0abe41e1"/>
    <p:sldId xmlns:r="http://schemas.openxmlformats.org/officeDocument/2006/relationships" id="257" r:id="R07fc604613674c6e"/>
    <p:sldId xmlns:r="http://schemas.openxmlformats.org/officeDocument/2006/relationships" id="258" r:id="R5b8bb2083d9e41bf"/>
    <p:sldId xmlns:r="http://schemas.openxmlformats.org/officeDocument/2006/relationships" id="259" r:id="Re66388558ded4cd9"/>
    <p:sldId xmlns:r="http://schemas.openxmlformats.org/officeDocument/2006/relationships" id="260" r:id="Rc8e468c3d6c14941"/>
    <p:sldId xmlns:r="http://schemas.openxmlformats.org/officeDocument/2006/relationships" id="261" r:id="R40f05a741f50432f"/>
    <p:sldId xmlns:r="http://schemas.openxmlformats.org/officeDocument/2006/relationships" id="262" r:id="R3de3f6925767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4733c61ca4785" /><Relationship Type="http://schemas.openxmlformats.org/officeDocument/2006/relationships/slide" Target="/ppt/slides/slide1.xml" Id="Rffc2491c0abe41e1" /><Relationship Type="http://schemas.openxmlformats.org/officeDocument/2006/relationships/slide" Target="/ppt/slides/slide2.xml" Id="R07fc604613674c6e" /><Relationship Type="http://schemas.openxmlformats.org/officeDocument/2006/relationships/slide" Target="/ppt/slides/slide3.xml" Id="R5b8bb2083d9e41bf" /><Relationship Type="http://schemas.openxmlformats.org/officeDocument/2006/relationships/slide" Target="/ppt/slides/slide4.xml" Id="Re66388558ded4cd9" /><Relationship Type="http://schemas.openxmlformats.org/officeDocument/2006/relationships/slide" Target="/ppt/slides/slide5.xml" Id="Rc8e468c3d6c14941" /><Relationship Type="http://schemas.openxmlformats.org/officeDocument/2006/relationships/slide" Target="/ppt/slides/slide6.xml" Id="R40f05a741f50432f" /><Relationship Type="http://schemas.openxmlformats.org/officeDocument/2006/relationships/slide" Target="/ppt/slides/slide7.xml" Id="R3de3f6925767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77c7b9c88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a5fec208484f" /><Relationship Type="http://schemas.openxmlformats.org/officeDocument/2006/relationships/theme" Target="/ppt/slideMasters/theme/theme1.xml" Id="Ra3e07c425f9b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ca5fec208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28d397a8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65ba0718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ff380244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2bbc486a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34622cc3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1892db33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f2a8b11d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MILLIONS OF BILLIONS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MILLIONS OF BILLIONS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53 089 423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57 188 184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WAGTSKJOLD-MYRAN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Wagtskjold-Myran, Ellerhusens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