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0e44ef776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ca7eb74a546f5"/>
  </p:sldMasterIdLst>
  <p:sldIdLst>
    <p:sldId xmlns:r="http://schemas.openxmlformats.org/officeDocument/2006/relationships" id="256" r:id="R7631e917d3c945e7"/>
    <p:sldId xmlns:r="http://schemas.openxmlformats.org/officeDocument/2006/relationships" id="257" r:id="Rffb122283ad741f9"/>
    <p:sldId xmlns:r="http://schemas.openxmlformats.org/officeDocument/2006/relationships" id="258" r:id="R67ed650237694705"/>
    <p:sldId xmlns:r="http://schemas.openxmlformats.org/officeDocument/2006/relationships" id="259" r:id="R4e3f5c133c734328"/>
    <p:sldId xmlns:r="http://schemas.openxmlformats.org/officeDocument/2006/relationships" id="260" r:id="Recd9462095764190"/>
    <p:sldId xmlns:r="http://schemas.openxmlformats.org/officeDocument/2006/relationships" id="261" r:id="Rd759f8234966448e"/>
    <p:sldId xmlns:r="http://schemas.openxmlformats.org/officeDocument/2006/relationships" id="262" r:id="R0b5cc2139fdf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ca7eb74a546f5" /><Relationship Type="http://schemas.openxmlformats.org/officeDocument/2006/relationships/slide" Target="/ppt/slides/slide1.xml" Id="R7631e917d3c945e7" /><Relationship Type="http://schemas.openxmlformats.org/officeDocument/2006/relationships/slide" Target="/ppt/slides/slide2.xml" Id="Rffb122283ad741f9" /><Relationship Type="http://schemas.openxmlformats.org/officeDocument/2006/relationships/slide" Target="/ppt/slides/slide3.xml" Id="R67ed650237694705" /><Relationship Type="http://schemas.openxmlformats.org/officeDocument/2006/relationships/slide" Target="/ppt/slides/slide4.xml" Id="R4e3f5c133c734328" /><Relationship Type="http://schemas.openxmlformats.org/officeDocument/2006/relationships/slide" Target="/ppt/slides/slide5.xml" Id="Recd9462095764190" /><Relationship Type="http://schemas.openxmlformats.org/officeDocument/2006/relationships/slide" Target="/ppt/slides/slide6.xml" Id="Rd759f8234966448e" /><Relationship Type="http://schemas.openxmlformats.org/officeDocument/2006/relationships/slide" Target="/ppt/slides/slide7.xml" Id="R0b5cc2139fdf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0e5614707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bd77b91c4fda" /><Relationship Type="http://schemas.openxmlformats.org/officeDocument/2006/relationships/theme" Target="/ppt/slideMasters/theme/theme1.xml" Id="R33ab6e39c07a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9bd77b91c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52171d3c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71660b3e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eb52b720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8327222c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f18142d1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f8ff07c4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9200e824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SIMPLYGR8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SIMPLYGR8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