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a3f2ae486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fea6305414aa3"/>
  </p:sldMasterIdLst>
  <p:sldIdLst>
    <p:sldId xmlns:r="http://schemas.openxmlformats.org/officeDocument/2006/relationships" id="256" r:id="R65cb436c603e4b4d"/>
    <p:sldId xmlns:r="http://schemas.openxmlformats.org/officeDocument/2006/relationships" id="257" r:id="R2780bcea0e3447b1"/>
    <p:sldId xmlns:r="http://schemas.openxmlformats.org/officeDocument/2006/relationships" id="258" r:id="Rabe52f87af6e46bb"/>
    <p:sldId xmlns:r="http://schemas.openxmlformats.org/officeDocument/2006/relationships" id="259" r:id="R330e1713a8f64fc3"/>
    <p:sldId xmlns:r="http://schemas.openxmlformats.org/officeDocument/2006/relationships" id="260" r:id="Rb67dffd7964647e2"/>
    <p:sldId xmlns:r="http://schemas.openxmlformats.org/officeDocument/2006/relationships" id="261" r:id="R0a80c04cc9794a14"/>
    <p:sldId xmlns:r="http://schemas.openxmlformats.org/officeDocument/2006/relationships" id="262" r:id="R5a66f403b601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fea6305414aa3" /><Relationship Type="http://schemas.openxmlformats.org/officeDocument/2006/relationships/slide" Target="/ppt/slides/slide1.xml" Id="R65cb436c603e4b4d" /><Relationship Type="http://schemas.openxmlformats.org/officeDocument/2006/relationships/slide" Target="/ppt/slides/slide2.xml" Id="R2780bcea0e3447b1" /><Relationship Type="http://schemas.openxmlformats.org/officeDocument/2006/relationships/slide" Target="/ppt/slides/slide3.xml" Id="Rabe52f87af6e46bb" /><Relationship Type="http://schemas.openxmlformats.org/officeDocument/2006/relationships/slide" Target="/ppt/slides/slide4.xml" Id="R330e1713a8f64fc3" /><Relationship Type="http://schemas.openxmlformats.org/officeDocument/2006/relationships/slide" Target="/ppt/slides/slide5.xml" Id="Rb67dffd7964647e2" /><Relationship Type="http://schemas.openxmlformats.org/officeDocument/2006/relationships/slide" Target="/ppt/slides/slide6.xml" Id="R0a80c04cc9794a14" /><Relationship Type="http://schemas.openxmlformats.org/officeDocument/2006/relationships/slide" Target="/ppt/slides/slide7.xml" Id="R5a66f403b601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9d7c9b6dd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73b056c94d6f" /><Relationship Type="http://schemas.openxmlformats.org/officeDocument/2006/relationships/theme" Target="/ppt/slideMasters/theme/theme1.xml" Id="Re1d6c4109684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d73b056c9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43fd569dc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dea7b322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dea466b78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25b9b811e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caf7bf6c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bfba319b46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3c93533b5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EDH HOLDING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60 438 404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61 115 054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DREVDAL HAUSKEN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Ny-Paradis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921 196 156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HOLDING AS</a:t>
            </a:r>
          </a:p>
        </p:txBody>
      </p:sp>
    </p:spTree>
  </p:cSld>
  <p:clrMapOvr>
    <a:masterClrMapping xmlns:a="http://schemas.openxmlformats.org/drawingml/2006/main"/>
  </p:clrMapOvr>
</p:sld>
</file>