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d18d8c8ce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9da0f9b28432c"/>
  </p:sldMasterIdLst>
  <p:sldIdLst>
    <p:sldId xmlns:r="http://schemas.openxmlformats.org/officeDocument/2006/relationships" id="256" r:id="R168a3e9827454e8d"/>
    <p:sldId xmlns:r="http://schemas.openxmlformats.org/officeDocument/2006/relationships" id="257" r:id="R0b6d46e1c2f94e31"/>
    <p:sldId xmlns:r="http://schemas.openxmlformats.org/officeDocument/2006/relationships" id="258" r:id="Rb04ffb77ed924aae"/>
    <p:sldId xmlns:r="http://schemas.openxmlformats.org/officeDocument/2006/relationships" id="259" r:id="Ra962221e6e624fd4"/>
    <p:sldId xmlns:r="http://schemas.openxmlformats.org/officeDocument/2006/relationships" id="260" r:id="Rcbc07cf893e145aa"/>
    <p:sldId xmlns:r="http://schemas.openxmlformats.org/officeDocument/2006/relationships" id="261" r:id="R90b08df3c1bc462f"/>
    <p:sldId xmlns:r="http://schemas.openxmlformats.org/officeDocument/2006/relationships" id="262" r:id="R9f4e7b7df8de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9da0f9b28432c" /><Relationship Type="http://schemas.openxmlformats.org/officeDocument/2006/relationships/slide" Target="/ppt/slides/slide1.xml" Id="R168a3e9827454e8d" /><Relationship Type="http://schemas.openxmlformats.org/officeDocument/2006/relationships/slide" Target="/ppt/slides/slide2.xml" Id="R0b6d46e1c2f94e31" /><Relationship Type="http://schemas.openxmlformats.org/officeDocument/2006/relationships/slide" Target="/ppt/slides/slide3.xml" Id="Rb04ffb77ed924aae" /><Relationship Type="http://schemas.openxmlformats.org/officeDocument/2006/relationships/slide" Target="/ppt/slides/slide4.xml" Id="Ra962221e6e624fd4" /><Relationship Type="http://schemas.openxmlformats.org/officeDocument/2006/relationships/slide" Target="/ppt/slides/slide5.xml" Id="Rcbc07cf893e145aa" /><Relationship Type="http://schemas.openxmlformats.org/officeDocument/2006/relationships/slide" Target="/ppt/slides/slide6.xml" Id="R90b08df3c1bc462f" /><Relationship Type="http://schemas.openxmlformats.org/officeDocument/2006/relationships/slide" Target="/ppt/slides/slide7.xml" Id="R9f4e7b7df8de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02f240dc3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c86431114ded" /><Relationship Type="http://schemas.openxmlformats.org/officeDocument/2006/relationships/theme" Target="/ppt/slideMasters/theme/theme1.xml" Id="Rc5ec5fae579c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7c8643111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8a14fe53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5f9fbee8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2339dd5a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3871fa3c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c5ef8a0b9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943a246e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400772dc4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REVISJON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7 095 825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3 837 283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