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03bd15742a48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d4d6a646114ca3"/>
  </p:sldMasterIdLst>
  <p:sldIdLst>
    <p:sldId xmlns:r="http://schemas.openxmlformats.org/officeDocument/2006/relationships" id="256" r:id="Rbce251c950694146"/>
    <p:sldId xmlns:r="http://schemas.openxmlformats.org/officeDocument/2006/relationships" id="257" r:id="R74ae9a6e13c74f50"/>
    <p:sldId xmlns:r="http://schemas.openxmlformats.org/officeDocument/2006/relationships" id="258" r:id="R810618dc29cf4ee8"/>
    <p:sldId xmlns:r="http://schemas.openxmlformats.org/officeDocument/2006/relationships" id="259" r:id="R04c210bfb3c34b44"/>
    <p:sldId xmlns:r="http://schemas.openxmlformats.org/officeDocument/2006/relationships" id="260" r:id="R8a23797e097846ba"/>
    <p:sldId xmlns:r="http://schemas.openxmlformats.org/officeDocument/2006/relationships" id="261" r:id="Rfaead74951ec41bd"/>
    <p:sldId xmlns:r="http://schemas.openxmlformats.org/officeDocument/2006/relationships" id="262" r:id="R7afd6900f1e1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4d6a646114ca3" /><Relationship Type="http://schemas.openxmlformats.org/officeDocument/2006/relationships/slide" Target="/ppt/slides/slide1.xml" Id="Rbce251c950694146" /><Relationship Type="http://schemas.openxmlformats.org/officeDocument/2006/relationships/slide" Target="/ppt/slides/slide2.xml" Id="R74ae9a6e13c74f50" /><Relationship Type="http://schemas.openxmlformats.org/officeDocument/2006/relationships/slide" Target="/ppt/slides/slide3.xml" Id="R810618dc29cf4ee8" /><Relationship Type="http://schemas.openxmlformats.org/officeDocument/2006/relationships/slide" Target="/ppt/slides/slide4.xml" Id="R04c210bfb3c34b44" /><Relationship Type="http://schemas.openxmlformats.org/officeDocument/2006/relationships/slide" Target="/ppt/slides/slide5.xml" Id="R8a23797e097846ba" /><Relationship Type="http://schemas.openxmlformats.org/officeDocument/2006/relationships/slide" Target="/ppt/slides/slide6.xml" Id="Rfaead74951ec41bd" /><Relationship Type="http://schemas.openxmlformats.org/officeDocument/2006/relationships/slide" Target="/ppt/slides/slide7.xml" Id="R7afd6900f1e1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be345168c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115f81d244313" /><Relationship Type="http://schemas.openxmlformats.org/officeDocument/2006/relationships/theme" Target="/ppt/slideMasters/theme/theme1.xml" Id="R24ecbdab9fda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115f81d24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66fc0b5fa49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57167d2f94b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9a12ab23a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ea9bcecc649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c2c05c58646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15dcf8506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3fc609651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INVEST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BRINGSLI ANNA L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Lise Bringsli, Torget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921 205 414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