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3bffb6470e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b829dc6fba41d0"/>
  </p:sldMasterIdLst>
  <p:sldIdLst>
    <p:sldId xmlns:r="http://schemas.openxmlformats.org/officeDocument/2006/relationships" id="256" r:id="R61b6f5aaac784895"/>
    <p:sldId xmlns:r="http://schemas.openxmlformats.org/officeDocument/2006/relationships" id="257" r:id="R6c82f895e9534d89"/>
    <p:sldId xmlns:r="http://schemas.openxmlformats.org/officeDocument/2006/relationships" id="258" r:id="R8debb81ce41d477a"/>
    <p:sldId xmlns:r="http://schemas.openxmlformats.org/officeDocument/2006/relationships" id="259" r:id="Rbf4714cf7bf444c4"/>
    <p:sldId xmlns:r="http://schemas.openxmlformats.org/officeDocument/2006/relationships" id="260" r:id="Rc210233e09a84758"/>
    <p:sldId xmlns:r="http://schemas.openxmlformats.org/officeDocument/2006/relationships" id="261" r:id="Rfe7aee0eba074e98"/>
    <p:sldId xmlns:r="http://schemas.openxmlformats.org/officeDocument/2006/relationships" id="262" r:id="R88a0f9d3bee6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829dc6fba41d0" /><Relationship Type="http://schemas.openxmlformats.org/officeDocument/2006/relationships/slide" Target="/ppt/slides/slide1.xml" Id="R61b6f5aaac784895" /><Relationship Type="http://schemas.openxmlformats.org/officeDocument/2006/relationships/slide" Target="/ppt/slides/slide2.xml" Id="R6c82f895e9534d89" /><Relationship Type="http://schemas.openxmlformats.org/officeDocument/2006/relationships/slide" Target="/ppt/slides/slide3.xml" Id="R8debb81ce41d477a" /><Relationship Type="http://schemas.openxmlformats.org/officeDocument/2006/relationships/slide" Target="/ppt/slides/slide4.xml" Id="Rbf4714cf7bf444c4" /><Relationship Type="http://schemas.openxmlformats.org/officeDocument/2006/relationships/slide" Target="/ppt/slides/slide5.xml" Id="Rc210233e09a84758" /><Relationship Type="http://schemas.openxmlformats.org/officeDocument/2006/relationships/slide" Target="/ppt/slides/slide6.xml" Id="Rfe7aee0eba074e98" /><Relationship Type="http://schemas.openxmlformats.org/officeDocument/2006/relationships/slide" Target="/ppt/slides/slide7.xml" Id="R88a0f9d3bee6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4da7ffd6040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e131b8ffd4ee9" /><Relationship Type="http://schemas.openxmlformats.org/officeDocument/2006/relationships/theme" Target="/ppt/slideMasters/theme/theme1.xml" Id="R751602bad1e0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ee131b8ffd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b33357493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3624ab7174e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310851bb648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bc6e224d2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959a732d946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8c02d5c4449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e21802b5e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PLUMBING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PLUMBING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PLUMBING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PLUMBING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PLUMBING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PLUMBING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3 954 698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−145 483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710 559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PLUMBING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ALSHARQAWI MOHAMMED AHMED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PLUMBING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921 208 383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PLUMBING AS</a:t>
            </a:r>
          </a:p>
        </p:txBody>
      </p:sp>
    </p:spTree>
  </p:cSld>
  <p:clrMapOvr>
    <a:masterClrMapping xmlns:a="http://schemas.openxmlformats.org/drawingml/2006/main"/>
  </p:clrMapOvr>
</p:sld>
</file>