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6057260e9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99e03469041ce"/>
  </p:sldMasterIdLst>
  <p:sldIdLst>
    <p:sldId xmlns:r="http://schemas.openxmlformats.org/officeDocument/2006/relationships" id="256" r:id="Rac9f7f79c7d74ae0"/>
    <p:sldId xmlns:r="http://schemas.openxmlformats.org/officeDocument/2006/relationships" id="257" r:id="Rae481b33d74442ed"/>
    <p:sldId xmlns:r="http://schemas.openxmlformats.org/officeDocument/2006/relationships" id="258" r:id="R78b4f8a81f084504"/>
    <p:sldId xmlns:r="http://schemas.openxmlformats.org/officeDocument/2006/relationships" id="259" r:id="Ra9f3be5958ac4797"/>
    <p:sldId xmlns:r="http://schemas.openxmlformats.org/officeDocument/2006/relationships" id="260" r:id="Rfd11f6a018394756"/>
    <p:sldId xmlns:r="http://schemas.openxmlformats.org/officeDocument/2006/relationships" id="261" r:id="Ra9c055c32f2a4a78"/>
    <p:sldId xmlns:r="http://schemas.openxmlformats.org/officeDocument/2006/relationships" id="262" r:id="Ra303c2bbaad0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99e03469041ce" /><Relationship Type="http://schemas.openxmlformats.org/officeDocument/2006/relationships/slide" Target="/ppt/slides/slide1.xml" Id="Rac9f7f79c7d74ae0" /><Relationship Type="http://schemas.openxmlformats.org/officeDocument/2006/relationships/slide" Target="/ppt/slides/slide2.xml" Id="Rae481b33d74442ed" /><Relationship Type="http://schemas.openxmlformats.org/officeDocument/2006/relationships/slide" Target="/ppt/slides/slide3.xml" Id="R78b4f8a81f084504" /><Relationship Type="http://schemas.openxmlformats.org/officeDocument/2006/relationships/slide" Target="/ppt/slides/slide4.xml" Id="Ra9f3be5958ac4797" /><Relationship Type="http://schemas.openxmlformats.org/officeDocument/2006/relationships/slide" Target="/ppt/slides/slide5.xml" Id="Rfd11f6a018394756" /><Relationship Type="http://schemas.openxmlformats.org/officeDocument/2006/relationships/slide" Target="/ppt/slides/slide6.xml" Id="Ra9c055c32f2a4a78" /><Relationship Type="http://schemas.openxmlformats.org/officeDocument/2006/relationships/slide" Target="/ppt/slides/slide7.xml" Id="Ra303c2bbaad0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01bb3793e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062629bc4b95" /><Relationship Type="http://schemas.openxmlformats.org/officeDocument/2006/relationships/theme" Target="/ppt/slideMasters/theme/theme1.xml" Id="Re5073d4f8e28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a062629bc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b5fa76921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dbdf2e16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47b310318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d57794c8f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124561f1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10210028b45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1ab31f4a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GJERDE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GJERDE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921 208 480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