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fc4082737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3b5a59c4a4fdd"/>
  </p:sldMasterIdLst>
  <p:sldIdLst>
    <p:sldId xmlns:r="http://schemas.openxmlformats.org/officeDocument/2006/relationships" id="256" r:id="Rbc6fd0e1f18b44b5"/>
    <p:sldId xmlns:r="http://schemas.openxmlformats.org/officeDocument/2006/relationships" id="257" r:id="R41129d27b6f04fa8"/>
    <p:sldId xmlns:r="http://schemas.openxmlformats.org/officeDocument/2006/relationships" id="258" r:id="Rdebd6804179c4c3f"/>
    <p:sldId xmlns:r="http://schemas.openxmlformats.org/officeDocument/2006/relationships" id="259" r:id="R9d0b9b2817a14971"/>
    <p:sldId xmlns:r="http://schemas.openxmlformats.org/officeDocument/2006/relationships" id="260" r:id="R4a5226da791d4899"/>
    <p:sldId xmlns:r="http://schemas.openxmlformats.org/officeDocument/2006/relationships" id="261" r:id="R31aebc27fa4242f5"/>
    <p:sldId xmlns:r="http://schemas.openxmlformats.org/officeDocument/2006/relationships" id="262" r:id="R62da9e74e4e3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3b5a59c4a4fdd" /><Relationship Type="http://schemas.openxmlformats.org/officeDocument/2006/relationships/slide" Target="/ppt/slides/slide1.xml" Id="Rbc6fd0e1f18b44b5" /><Relationship Type="http://schemas.openxmlformats.org/officeDocument/2006/relationships/slide" Target="/ppt/slides/slide2.xml" Id="R41129d27b6f04fa8" /><Relationship Type="http://schemas.openxmlformats.org/officeDocument/2006/relationships/slide" Target="/ppt/slides/slide3.xml" Id="Rdebd6804179c4c3f" /><Relationship Type="http://schemas.openxmlformats.org/officeDocument/2006/relationships/slide" Target="/ppt/slides/slide4.xml" Id="R9d0b9b2817a14971" /><Relationship Type="http://schemas.openxmlformats.org/officeDocument/2006/relationships/slide" Target="/ppt/slides/slide5.xml" Id="R4a5226da791d4899" /><Relationship Type="http://schemas.openxmlformats.org/officeDocument/2006/relationships/slide" Target="/ppt/slides/slide6.xml" Id="R31aebc27fa4242f5" /><Relationship Type="http://schemas.openxmlformats.org/officeDocument/2006/relationships/slide" Target="/ppt/slides/slide7.xml" Id="R62da9e74e4e3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3b2ce37da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3bbfdf2d4ef8" /><Relationship Type="http://schemas.openxmlformats.org/officeDocument/2006/relationships/theme" Target="/ppt/slideMasters/theme/theme1.xml" Id="R56ac10c7845c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b3bbfdf2d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18f53d13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606638eb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89035fe0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ed38a151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05c4d227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bd3ec09e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994f37083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